
<file path=[Content_Types].xml><?xml version="1.0" encoding="utf-8"?>
<Types xmlns="http://schemas.openxmlformats.org/package/2006/content-types">
  <Default Extension="fntdata" ContentType="application/x-fontdata"/>
  <Default Extension="jpg" ContentType="image/jpeg"/>
  <Default Extension="MOV" ContentType="video/quicktime"/>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0" r:id="rId1"/>
    <p:sldMasterId id="2147483671" r:id="rId2"/>
  </p:sldMasterIdLst>
  <p:notesMasterIdLst>
    <p:notesMasterId r:id="rId27"/>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80" r:id="rId17"/>
    <p:sldId id="271" r:id="rId18"/>
    <p:sldId id="272" r:id="rId19"/>
    <p:sldId id="273" r:id="rId20"/>
    <p:sldId id="274" r:id="rId21"/>
    <p:sldId id="275" r:id="rId22"/>
    <p:sldId id="276" r:id="rId23"/>
    <p:sldId id="277" r:id="rId24"/>
    <p:sldId id="278" r:id="rId25"/>
    <p:sldId id="279" r:id="rId26"/>
  </p:sldIdLst>
  <p:sldSz cx="12192000" cy="6858000"/>
  <p:notesSz cx="6858000" cy="9144000"/>
  <p:embeddedFontLst>
    <p:embeddedFont>
      <p:font typeface="Helvetica Neue" panose="02000503000000020004" pitchFamily="2"/>
      <p:regular r:id="rId28"/>
      <p:bold r:id="rId29"/>
      <p:italic r:id="rId30"/>
      <p:boldItalic r:id="rId3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7255" autoAdjust="0"/>
  </p:normalViewPr>
  <p:slideViewPr>
    <p:cSldViewPr snapToGrid="0">
      <p:cViewPr varScale="1">
        <p:scale>
          <a:sx n="63" d="100"/>
          <a:sy n="63" d="100"/>
        </p:scale>
        <p:origin x="1454"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font" Target="fonts/font1.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font" Target="fonts/font4.fntdata"/><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font" Target="fonts/font3.fntdata"/><Relationship Id="rId35" Type="http://schemas.openxmlformats.org/officeDocument/2006/relationships/tableStyles" Target="tableStyles.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9c21d6a717_0_74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 name="Google Shape;183;g29c21d6a717_0_74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a:t>Hello, my name is Lorcan, I’ve been working in Shery’s group on 3D printing of multi-material hydrogels.</a:t>
            </a:r>
            <a:endParaRPr/>
          </a:p>
        </p:txBody>
      </p:sp>
      <p:sp>
        <p:nvSpPr>
          <p:cNvPr id="184" name="Google Shape;184;g29c21d6a717_0_74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2e1ece5ee23_0_2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5" name="Google Shape;395;g2e1ece5ee23_0_2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arenR"/>
            </a:pPr>
            <a:r>
              <a:rPr lang="en-GB" dirty="0"/>
              <a:t>So if we consider the design of those materials, we can investigate the material selection process by first looking at the property charts for stiffness limited design and you can see the contours of the performance index in the dashed green line, and from this result I got from one of the databases in Ansys </a:t>
            </a:r>
            <a:r>
              <a:rPr lang="en-GB" dirty="0" err="1"/>
              <a:t>Granta</a:t>
            </a:r>
            <a:r>
              <a:rPr lang="en-GB" dirty="0"/>
              <a:t> we can see that materials that naturally form fibres actually optimise this index and so that’s another way to justify the choice of morphology as magnetic fibres and you can see that soft materials with high strain to failure also perform very well in the light blue bubble.</a:t>
            </a:r>
          </a:p>
          <a:p>
            <a:pPr marL="228600" lvl="0" indent="-228600" algn="l" rtl="0">
              <a:spcBef>
                <a:spcPts val="0"/>
              </a:spcBef>
              <a:spcAft>
                <a:spcPts val="0"/>
              </a:spcAft>
              <a:buAutoNum type="arabicParenR"/>
            </a:pPr>
            <a:r>
              <a:rPr lang="en-GB" dirty="0"/>
              <a:t>Keeping in mind that the goal is actuation, repetitive movements are going to be the normal operating stress condition and so fatigue failure is our main concern. To keep things simple I used the common assumption that if the peak stress in the fibre is less than half of its yield stress then the number of cycles to failure will effectively approach infinity and this is another condition that can be looked at using simple theoretical methods.</a:t>
            </a:r>
            <a:endParaRPr dirty="0"/>
          </a:p>
        </p:txBody>
      </p:sp>
      <p:sp>
        <p:nvSpPr>
          <p:cNvPr id="396" name="Google Shape;396;g2e1ece5ee23_0_2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9c21d6a717_0_3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5" name="Google Shape;415;g29c21d6a717_0_31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So here I’ll discuss what materials I did decide to investigate and how the magnetic composites were made and tested..</a:t>
            </a:r>
            <a:endParaRPr dirty="0"/>
          </a:p>
        </p:txBody>
      </p:sp>
      <p:sp>
        <p:nvSpPr>
          <p:cNvPr id="416" name="Google Shape;416;g29c21d6a717_0_31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9c21d6a717_0_2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36" name="Google Shape;436;g29c21d6a717_0_2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1) So to make the </a:t>
            </a:r>
            <a:r>
              <a:rPr lang="en-US" dirty="0" err="1"/>
              <a:t>fibres</a:t>
            </a:r>
            <a:r>
              <a:rPr lang="en-US" dirty="0"/>
              <a:t> the method was based on the dry spinning approach which is where you have a solvent, and I chose a binary solvent of DMF and acetone, and to that solvent you add the polymer which will form the core of the </a:t>
            </a:r>
            <a:r>
              <a:rPr lang="en-US" dirty="0" err="1"/>
              <a:t>fibres</a:t>
            </a:r>
            <a:r>
              <a:rPr lang="en-US" dirty="0"/>
              <a:t> similar to threading of textiles is done, and then to get our magnetic functionality we add some magnetic powder and I chose iron oxide. Some other materials were </a:t>
            </a:r>
            <a:r>
              <a:rPr lang="en-US" dirty="0" err="1"/>
              <a:t>trialled</a:t>
            </a:r>
            <a:r>
              <a:rPr lang="en-US" dirty="0"/>
              <a:t> too but none of them worked as well as this one. </a:t>
            </a:r>
          </a:p>
          <a:p>
            <a:pPr marL="0" lvl="0" indent="0" algn="l" rtl="0">
              <a:spcBef>
                <a:spcPts val="0"/>
              </a:spcBef>
              <a:spcAft>
                <a:spcPts val="0"/>
              </a:spcAft>
              <a:buNone/>
            </a:pPr>
            <a:r>
              <a:rPr lang="en-US" dirty="0"/>
              <a:t>2) Combining the solvent, the polymer and the magnets together and heat and stir them to produce a thick black solution which we draw the </a:t>
            </a:r>
            <a:r>
              <a:rPr lang="en-US" dirty="0" err="1"/>
              <a:t>fibres</a:t>
            </a:r>
            <a:r>
              <a:rPr lang="en-US" dirty="0"/>
              <a:t> from.</a:t>
            </a:r>
            <a:endParaRPr dirty="0"/>
          </a:p>
        </p:txBody>
      </p:sp>
      <p:sp>
        <p:nvSpPr>
          <p:cNvPr id="437" name="Google Shape;437;g29c21d6a717_0_2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9c21d6a717_0_34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75" name="Google Shape;475;g29c21d6a717_0_34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arenR"/>
            </a:pPr>
            <a:r>
              <a:rPr lang="en-GB" dirty="0"/>
              <a:t>This is the setup for producing the fibres from that fibre solution </a:t>
            </a:r>
          </a:p>
          <a:p>
            <a:pPr marL="228600" lvl="0" indent="-228600" algn="l" rtl="0">
              <a:spcBef>
                <a:spcPts val="0"/>
              </a:spcBef>
              <a:spcAft>
                <a:spcPts val="0"/>
              </a:spcAft>
              <a:buAutoNum type="arabicParenR"/>
            </a:pPr>
            <a:r>
              <a:rPr lang="en-GB" dirty="0"/>
              <a:t>At the top we have a syringe containing the black solution being held by a robot arm, and at the bottom we have a specially designed 3D printed frame in red which is being spun around and around by an Arduino powered motor. The fibres get pulled out of the solvent in here and they get collected and wound onto this frame, and because the robot arm is programmed to move slowly from side to side, the fibres will end up slowly collecting all across the width of the frame.</a:t>
            </a:r>
          </a:p>
          <a:p>
            <a:pPr marL="228600" lvl="0" indent="-228600" algn="l" rtl="0">
              <a:spcBef>
                <a:spcPts val="0"/>
              </a:spcBef>
              <a:spcAft>
                <a:spcPts val="0"/>
              </a:spcAft>
              <a:buAutoNum type="arabicParenR"/>
            </a:pPr>
            <a:r>
              <a:rPr lang="en-GB" dirty="0"/>
              <a:t>Which you can see here, this is showing the freshly produced fibres running up and down</a:t>
            </a:r>
          </a:p>
          <a:p>
            <a:pPr marL="228600" lvl="0" indent="-228600" algn="l" rtl="0">
              <a:spcBef>
                <a:spcPts val="0"/>
              </a:spcBef>
              <a:spcAft>
                <a:spcPts val="0"/>
              </a:spcAft>
              <a:buAutoNum type="arabicParenR"/>
            </a:pPr>
            <a:r>
              <a:rPr lang="en-GB" dirty="0"/>
              <a:t>This is what is looks like under a microscope you can see the very consistently sized fibres all mostly parallel, the scale bar in this picture says 180 microns so the diameter of these fibres is about 20 microns, and this whole process takes only 1-2 minutes.</a:t>
            </a:r>
            <a:endParaRPr dirty="0"/>
          </a:p>
        </p:txBody>
      </p:sp>
      <p:sp>
        <p:nvSpPr>
          <p:cNvPr id="476" name="Google Shape;476;g29c21d6a717_0_34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9c21d6a717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29c21d6a717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1) The second component is the hydrogels, and I chose a multi-component </a:t>
            </a:r>
            <a:r>
              <a:rPr lang="en-GB" dirty="0" err="1"/>
              <a:t>gelatin</a:t>
            </a:r>
            <a:r>
              <a:rPr lang="en-GB" dirty="0"/>
              <a:t> and alginate system which are both natural biopolymers. </a:t>
            </a:r>
          </a:p>
          <a:p>
            <a:pPr marL="0" lvl="0" indent="0" algn="l" rtl="0">
              <a:spcBef>
                <a:spcPts val="0"/>
              </a:spcBef>
              <a:spcAft>
                <a:spcPts val="0"/>
              </a:spcAft>
              <a:buNone/>
            </a:pPr>
            <a:r>
              <a:rPr lang="en-GB" dirty="0"/>
              <a:t>2) Hydrogels are very simple to make, not much more than mixing the powders of the biopolymers together in water and stirring.</a:t>
            </a:r>
          </a:p>
          <a:p>
            <a:pPr marL="0" lvl="0" indent="0" algn="l" rtl="0">
              <a:spcBef>
                <a:spcPts val="0"/>
              </a:spcBef>
              <a:spcAft>
                <a:spcPts val="0"/>
              </a:spcAft>
              <a:buNone/>
            </a:pPr>
            <a:r>
              <a:rPr lang="en-GB" dirty="0"/>
              <a:t>3) When you heat this particular type of hydrogel up to high temperature they melt into a hot two-phase liquid which the 3D printer can take as its ‘ink’, and as it cools it solidifies back into the hydrogel, but in the interest of time for these experiments there was nothing stopping me from just doing it by hand and placing a  syringe full of the liquid hydrogel onto the fibres that I prepared earlier.</a:t>
            </a:r>
          </a:p>
          <a:p>
            <a:pPr marL="0" lvl="0" indent="0" algn="l" rtl="0">
              <a:spcBef>
                <a:spcPts val="0"/>
              </a:spcBef>
              <a:spcAft>
                <a:spcPts val="0"/>
              </a:spcAft>
              <a:buNone/>
            </a:pPr>
            <a:r>
              <a:rPr lang="en-GB" dirty="0"/>
              <a:t>4) Since it was deposited in its liquid phase its going to surround those fibres completely and solidify into the composite structure that we wanted, so a very simple process.</a:t>
            </a:r>
            <a:endParaRPr dirty="0"/>
          </a:p>
        </p:txBody>
      </p:sp>
      <p:sp>
        <p:nvSpPr>
          <p:cNvPr id="510" name="Google Shape;510;g29c21d6a717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9c21d6a717_0_35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9" name="Google Shape;509;g29c21d6a717_0_35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arenR"/>
            </a:pPr>
            <a:r>
              <a:rPr lang="en-GB" dirty="0"/>
              <a:t>Here’s how I tested the magnetic responsiveness, you can see how those fibres deflect in the frame using the electromagnet below and that magnet is programmed to switch fully on and fully off every second. You can see the response time is pretty much instant, there’s no time delay. </a:t>
            </a:r>
          </a:p>
          <a:p>
            <a:pPr marL="228600" lvl="0" indent="-228600" algn="l" rtl="0">
              <a:spcBef>
                <a:spcPts val="0"/>
              </a:spcBef>
              <a:spcAft>
                <a:spcPts val="0"/>
              </a:spcAft>
              <a:buAutoNum type="arabicParenR"/>
            </a:pPr>
            <a:r>
              <a:rPr lang="en-GB" dirty="0"/>
              <a:t>This is without the hydrogel on top, the response with the hydrogel is similar but just a bit smaller because of its elasticity.</a:t>
            </a:r>
            <a:endParaRPr dirty="0"/>
          </a:p>
        </p:txBody>
      </p:sp>
      <p:sp>
        <p:nvSpPr>
          <p:cNvPr id="510" name="Google Shape;510;g29c21d6a717_0_35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15</a:t>
            </a:fld>
            <a:endParaRPr/>
          </a:p>
        </p:txBody>
      </p:sp>
    </p:spTree>
    <p:extLst>
      <p:ext uri="{BB962C8B-B14F-4D97-AF65-F5344CB8AC3E}">
        <p14:creationId xmlns:p14="http://schemas.microsoft.com/office/powerpoint/2010/main" val="385539544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6"/>
        <p:cNvGrpSpPr/>
        <p:nvPr/>
      </p:nvGrpSpPr>
      <p:grpSpPr>
        <a:xfrm>
          <a:off x="0" y="0"/>
          <a:ext cx="0" cy="0"/>
          <a:chOff x="0" y="0"/>
          <a:chExt cx="0" cy="0"/>
        </a:xfrm>
      </p:grpSpPr>
      <p:sp>
        <p:nvSpPr>
          <p:cNvPr id="547" name="Google Shape;547;g29c21d6a717_0_3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48" name="Google Shape;548;g29c21d6a717_0_3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So what did we find from these experiments?</a:t>
            </a:r>
            <a:endParaRPr dirty="0"/>
          </a:p>
        </p:txBody>
      </p:sp>
      <p:sp>
        <p:nvSpPr>
          <p:cNvPr id="549" name="Google Shape;549;g29c21d6a717_0_3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9c21d6a717_0_4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69" name="Google Shape;569;g29c21d6a717_0_40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arenR"/>
            </a:pPr>
            <a:r>
              <a:rPr lang="en-GB" dirty="0"/>
              <a:t>I used both qualitative and quantitative metrics to judge the different materials, such as how reliably the fibres can be spun, how consistent those fibres are in their morphology, and what the maximum deflections attained by the hydrogel and fibres in a magnetic field are.</a:t>
            </a:r>
          </a:p>
          <a:p>
            <a:pPr marL="228600" lvl="0" indent="-228600" algn="l" rtl="0">
              <a:spcBef>
                <a:spcPts val="0"/>
              </a:spcBef>
              <a:spcAft>
                <a:spcPts val="0"/>
              </a:spcAft>
              <a:buAutoNum type="arabicParenR"/>
            </a:pPr>
            <a:r>
              <a:rPr lang="en-GB" dirty="0"/>
              <a:t>To test a wide range of compositions, I essentially did the experiments on a grid of these different percentages of each part, so lots of different possibilities to test.</a:t>
            </a:r>
          </a:p>
          <a:p>
            <a:pPr marL="228600" lvl="0" indent="-228600" algn="l" rtl="0">
              <a:spcBef>
                <a:spcPts val="0"/>
              </a:spcBef>
              <a:spcAft>
                <a:spcPts val="0"/>
              </a:spcAft>
              <a:buAutoNum type="arabicParenR"/>
            </a:pPr>
            <a:r>
              <a:rPr lang="en-GB" dirty="0"/>
              <a:t>Over all three of the metrics I mentioned, I found that this particular composition did really well, so 20% polystyrene, 30% iron oxide in the solvent, and then 2% </a:t>
            </a:r>
            <a:r>
              <a:rPr lang="en-GB" dirty="0" err="1"/>
              <a:t>gelatin</a:t>
            </a:r>
            <a:r>
              <a:rPr lang="en-GB" dirty="0"/>
              <a:t> and 0.33% alginate which was the most compliant hydrogel I could find that didn’t just collapse into a liquid.</a:t>
            </a:r>
            <a:endParaRPr dirty="0"/>
          </a:p>
        </p:txBody>
      </p:sp>
      <p:sp>
        <p:nvSpPr>
          <p:cNvPr id="570" name="Google Shape;570;g29c21d6a717_0_40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e1ece5ee23_0_38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87" name="Google Shape;587;g2e1ece5ee23_0_38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Here’s some data regarding the consistency of the fibre size, you can see the average fibre diameter hovers around 15 microns, with a standard deviation about 30%.</a:t>
            </a:r>
          </a:p>
          <a:p>
            <a:pPr marL="0" lvl="0" indent="0" algn="l" rtl="0">
              <a:spcBef>
                <a:spcPts val="0"/>
              </a:spcBef>
              <a:spcAft>
                <a:spcPts val="0"/>
              </a:spcAft>
              <a:buNone/>
            </a:pPr>
            <a:r>
              <a:rPr lang="en-GB" dirty="0"/>
              <a:t>You can see that’s quite consistent across most of the compositions. There is a mild trend that the more solvent you have, equivalently the less solid you have, the thinner the fibres get which makes sense, but the trend is not that strong overall.</a:t>
            </a:r>
          </a:p>
        </p:txBody>
      </p:sp>
      <p:sp>
        <p:nvSpPr>
          <p:cNvPr id="588" name="Google Shape;588;g2e1ece5ee23_0_38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5"/>
        <p:cNvGrpSpPr/>
        <p:nvPr/>
      </p:nvGrpSpPr>
      <p:grpSpPr>
        <a:xfrm>
          <a:off x="0" y="0"/>
          <a:ext cx="0" cy="0"/>
          <a:chOff x="0" y="0"/>
          <a:chExt cx="0" cy="0"/>
        </a:xfrm>
      </p:grpSpPr>
      <p:sp>
        <p:nvSpPr>
          <p:cNvPr id="606" name="Google Shape;606;g2e1ece5ee23_0_4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07" name="Google Shape;607;g2e1ece5ee23_0_40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arenR"/>
            </a:pPr>
            <a:r>
              <a:rPr lang="en-GB" dirty="0"/>
              <a:t>Here are the results of the deflection tests in a magnetic field, I collected lots of data by filming it with a camera and the dots show the mean transverse displacements from the horizontal position. </a:t>
            </a:r>
          </a:p>
          <a:p>
            <a:pPr marL="228600" lvl="0" indent="-228600" algn="l" rtl="0">
              <a:spcBef>
                <a:spcPts val="0"/>
              </a:spcBef>
              <a:spcAft>
                <a:spcPts val="0"/>
              </a:spcAft>
              <a:buAutoNum type="arabicParenR"/>
            </a:pPr>
            <a:r>
              <a:rPr lang="en-GB" dirty="0"/>
              <a:t>If we just zoom in one of these to look at…</a:t>
            </a:r>
          </a:p>
          <a:p>
            <a:pPr marL="228600" lvl="0" indent="-228600" algn="l" rtl="0">
              <a:spcBef>
                <a:spcPts val="0"/>
              </a:spcBef>
              <a:spcAft>
                <a:spcPts val="0"/>
              </a:spcAft>
              <a:buAutoNum type="arabicParenR"/>
            </a:pPr>
            <a:r>
              <a:rPr lang="en-GB" dirty="0"/>
              <a:t>This very small increase between the red dots shows what happens if you turn the magnet on with the fibres at their full length.</a:t>
            </a:r>
          </a:p>
          <a:p>
            <a:pPr marL="228600" lvl="0" indent="-228600" algn="l" rtl="0">
              <a:spcBef>
                <a:spcPts val="0"/>
              </a:spcBef>
              <a:spcAft>
                <a:spcPts val="0"/>
              </a:spcAft>
              <a:buAutoNum type="arabicParenR"/>
            </a:pPr>
            <a:r>
              <a:rPr lang="en-GB" dirty="0"/>
              <a:t>But by manually contracting the fibres using the custom frame we printed, we can release the tension in those fibres and allow them to hang a little bit more freely, so that naturally gives more displacement shown by the vertical arrow…</a:t>
            </a:r>
          </a:p>
          <a:p>
            <a:pPr marL="228600" lvl="0" indent="-228600" algn="l" rtl="0">
              <a:spcBef>
                <a:spcPts val="0"/>
              </a:spcBef>
              <a:spcAft>
                <a:spcPts val="0"/>
              </a:spcAft>
              <a:buAutoNum type="arabicParenR"/>
            </a:pPr>
            <a:r>
              <a:rPr lang="en-GB" dirty="0"/>
              <a:t>And now if we turn the magnet on from this state we can see there is a much larger response from the fibres which is very easy to do and useful.</a:t>
            </a:r>
            <a:endParaRPr dirty="0"/>
          </a:p>
        </p:txBody>
      </p:sp>
      <p:sp>
        <p:nvSpPr>
          <p:cNvPr id="608" name="Google Shape;608;g2e1ece5ee23_0_40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29c1647acf5_1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97" name="Google Shape;197;g29c1647acf5_1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I’ll start by introducing some background and the motivations for the project, then talk about the goals and the project itself, and then onto what the project has achieved and some of the potential applications of the research.</a:t>
            </a:r>
            <a:endParaRPr dirty="0"/>
          </a:p>
        </p:txBody>
      </p:sp>
      <p:sp>
        <p:nvSpPr>
          <p:cNvPr id="198" name="Google Shape;198;g29c1647acf5_1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4"/>
        <p:cNvGrpSpPr/>
        <p:nvPr/>
      </p:nvGrpSpPr>
      <p:grpSpPr>
        <a:xfrm>
          <a:off x="0" y="0"/>
          <a:ext cx="0" cy="0"/>
          <a:chOff x="0" y="0"/>
          <a:chExt cx="0" cy="0"/>
        </a:xfrm>
      </p:grpSpPr>
      <p:sp>
        <p:nvSpPr>
          <p:cNvPr id="625" name="Google Shape;625;g29c21d6a717_0_5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26" name="Google Shape;626;g29c21d6a717_0_5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So could this be useful for?</a:t>
            </a:r>
            <a:endParaRPr dirty="0"/>
          </a:p>
        </p:txBody>
      </p:sp>
      <p:sp>
        <p:nvSpPr>
          <p:cNvPr id="627" name="Google Shape;627;g29c21d6a717_0_52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6"/>
        <p:cNvGrpSpPr/>
        <p:nvPr/>
      </p:nvGrpSpPr>
      <p:grpSpPr>
        <a:xfrm>
          <a:off x="0" y="0"/>
          <a:ext cx="0" cy="0"/>
          <a:chOff x="0" y="0"/>
          <a:chExt cx="0" cy="0"/>
        </a:xfrm>
      </p:grpSpPr>
      <p:sp>
        <p:nvSpPr>
          <p:cNvPr id="647" name="Google Shape;647;p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48" name="Google Shape;648;p3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arenR"/>
            </a:pPr>
            <a:r>
              <a:rPr lang="en-GB" dirty="0"/>
              <a:t>There are lots of possibilities for soft actuators which is effectively what’s been made</a:t>
            </a:r>
          </a:p>
          <a:p>
            <a:pPr marL="228600" lvl="0" indent="-228600" algn="l" rtl="0">
              <a:spcBef>
                <a:spcPts val="0"/>
              </a:spcBef>
              <a:spcAft>
                <a:spcPts val="0"/>
              </a:spcAft>
              <a:buAutoNum type="arabicParenR"/>
            </a:pPr>
            <a:r>
              <a:rPr lang="en-GB" dirty="0"/>
              <a:t>One of the immediate next steps might be to combine this work with what’s been demonstrated in other projects shown today, such as the </a:t>
            </a:r>
            <a:r>
              <a:rPr lang="en-GB" dirty="0" err="1"/>
              <a:t>cryoprinting</a:t>
            </a:r>
            <a:r>
              <a:rPr lang="en-GB" dirty="0"/>
              <a:t>, or the fibre printing robot or the soft material tensile testing machine, those could be used to fully flesh out the 3D printing capabilities.</a:t>
            </a:r>
          </a:p>
          <a:p>
            <a:pPr marL="228600" lvl="0" indent="-228600" algn="l" rtl="0">
              <a:spcBef>
                <a:spcPts val="0"/>
              </a:spcBef>
              <a:spcAft>
                <a:spcPts val="0"/>
              </a:spcAft>
              <a:buAutoNum type="arabicParenR"/>
            </a:pPr>
            <a:r>
              <a:rPr lang="en-GB" dirty="0"/>
              <a:t>Thinking further ahead to potential research applications, there are systems called organoids that are widely used in the pharmacodynamic studies of drug development and we could use the system we developed as a model lung where the remote actuation can simulate the breathing motion of the lung tissue, and its very easy to incorporate for example a seeding of epithelial cell into the hydrogel to study the cell-to-cell and cell-to-matrix interactions as well.</a:t>
            </a:r>
          </a:p>
          <a:p>
            <a:pPr marL="228600" lvl="0" indent="-228600" algn="l" rtl="0">
              <a:spcBef>
                <a:spcPts val="0"/>
              </a:spcBef>
              <a:spcAft>
                <a:spcPts val="0"/>
              </a:spcAft>
              <a:buAutoNum type="arabicParenR"/>
            </a:pPr>
            <a:r>
              <a:rPr lang="en-GB" dirty="0"/>
              <a:t>Another possibility is in smart biomedical textiles. So when patients undergo surgery, sometimes when the surgeon closes the wounds, the tissues inside don’t bond back together in the same way as how they were before, and this can lead to building up stress and post-surgical cavities which put the patient at risk of needing follow up surgery. If we were to use a bioresorbable hydrogel we could place our composite inside the wound after surgery and actuate it into a position so that all of the cavities are occupied, and then naturally over time the hydrogel would degrade allowing the tissues to slowly heal naturally. This could reduce the risk of complications although a challenge remains in what the consequences of having those magnetic fibres inside could be, there would need to be cytotoxicity studies to ensure safety of the patient.</a:t>
            </a:r>
          </a:p>
        </p:txBody>
      </p:sp>
      <p:sp>
        <p:nvSpPr>
          <p:cNvPr id="649" name="Google Shape;649;p3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4"/>
        <p:cNvGrpSpPr/>
        <p:nvPr/>
      </p:nvGrpSpPr>
      <p:grpSpPr>
        <a:xfrm>
          <a:off x="0" y="0"/>
          <a:ext cx="0" cy="0"/>
          <a:chOff x="0" y="0"/>
          <a:chExt cx="0" cy="0"/>
        </a:xfrm>
      </p:grpSpPr>
      <p:sp>
        <p:nvSpPr>
          <p:cNvPr id="665" name="Google Shape;665;g29c21d6a717_0_6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66" name="Google Shape;666;g29c21d6a717_0_6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GB" dirty="0"/>
              <a:t>Finally, let’s summarise what’s been achieved.</a:t>
            </a:r>
            <a:endParaRPr dirty="0"/>
          </a:p>
        </p:txBody>
      </p:sp>
      <p:sp>
        <p:nvSpPr>
          <p:cNvPr id="667" name="Google Shape;667;g29c21d6a717_0_6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6"/>
        <p:cNvGrpSpPr/>
        <p:nvPr/>
      </p:nvGrpSpPr>
      <p:grpSpPr>
        <a:xfrm>
          <a:off x="0" y="0"/>
          <a:ext cx="0" cy="0"/>
          <a:chOff x="0" y="0"/>
          <a:chExt cx="0" cy="0"/>
        </a:xfrm>
      </p:grpSpPr>
      <p:sp>
        <p:nvSpPr>
          <p:cNvPr id="687" name="Google Shape;687;g29c21d6a717_0_67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88" name="Google Shape;688;g29c21d6a717_0_67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arenR"/>
            </a:pPr>
            <a:r>
              <a:rPr lang="en-GB" dirty="0"/>
              <a:t>Firstly I showed that its simple to functionalise fibrous materials into micron scale magnetic fibres</a:t>
            </a:r>
          </a:p>
          <a:p>
            <a:pPr marL="228600" lvl="0" indent="-228600" algn="l" rtl="0">
              <a:spcBef>
                <a:spcPts val="0"/>
              </a:spcBef>
              <a:spcAft>
                <a:spcPts val="0"/>
              </a:spcAft>
              <a:buAutoNum type="arabicParenR"/>
            </a:pPr>
            <a:r>
              <a:rPr lang="en-GB" dirty="0"/>
              <a:t>I also automated the </a:t>
            </a:r>
            <a:r>
              <a:rPr lang="en-GB" dirty="0" err="1"/>
              <a:t>nanospinning</a:t>
            </a:r>
            <a:r>
              <a:rPr lang="en-GB" dirty="0"/>
              <a:t> process to use a robotic arm which makes the manufacturing process easier to scale up for high throughput production</a:t>
            </a:r>
          </a:p>
          <a:p>
            <a:pPr marL="228600" lvl="0" indent="-228600" algn="l" rtl="0">
              <a:spcBef>
                <a:spcPts val="0"/>
              </a:spcBef>
              <a:spcAft>
                <a:spcPts val="0"/>
              </a:spcAft>
              <a:buAutoNum type="arabicParenR"/>
            </a:pPr>
            <a:r>
              <a:rPr lang="en-GB" dirty="0"/>
              <a:t>The processes of making the fibres and the hydrogel can be done either separately or as I said in the previous slide we could also combine these into one and produce the composites in a single 3D printing job</a:t>
            </a:r>
          </a:p>
          <a:p>
            <a:pPr marL="228600" lvl="0" indent="-228600" algn="l" rtl="0">
              <a:spcBef>
                <a:spcPts val="0"/>
              </a:spcBef>
              <a:spcAft>
                <a:spcPts val="0"/>
              </a:spcAft>
              <a:buAutoNum type="arabicParenR"/>
            </a:pPr>
            <a:r>
              <a:rPr lang="en-GB" dirty="0"/>
              <a:t>I found an optimal composition for these fibres in terms of spinnability and responsiveness in the magnetic field, that being 30% iron, 20% polystyrene and this compliant </a:t>
            </a:r>
            <a:r>
              <a:rPr lang="en-GB" dirty="0" err="1"/>
              <a:t>gelatin</a:t>
            </a:r>
            <a:r>
              <a:rPr lang="en-GB" dirty="0"/>
              <a:t> alginate hydrogel</a:t>
            </a:r>
          </a:p>
          <a:p>
            <a:pPr marL="228600" lvl="0" indent="-228600" algn="l" rtl="0">
              <a:spcBef>
                <a:spcPts val="0"/>
              </a:spcBef>
              <a:spcAft>
                <a:spcPts val="0"/>
              </a:spcAft>
              <a:buAutoNum type="arabicParenR"/>
            </a:pPr>
            <a:r>
              <a:rPr lang="en-GB" dirty="0"/>
              <a:t>And importantly the fibres are resilient, they don’t break during operation and they also don’t delaminate from the hydrogel or cut through the hydrogel which is often a challenge in making fibrous composites so the fact that this was able to be overcome is a key success in ensuring reliable operation.</a:t>
            </a:r>
          </a:p>
          <a:p>
            <a:pPr marL="228600" lvl="0" indent="-228600" algn="l" rtl="0">
              <a:spcBef>
                <a:spcPts val="0"/>
              </a:spcBef>
              <a:spcAft>
                <a:spcPts val="0"/>
              </a:spcAft>
              <a:buAutoNum type="arabicParenR"/>
            </a:pPr>
            <a:endParaRPr lang="en-GB" dirty="0"/>
          </a:p>
        </p:txBody>
      </p:sp>
      <p:sp>
        <p:nvSpPr>
          <p:cNvPr id="689" name="Google Shape;689;g29c21d6a717_0_67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23</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5"/>
        <p:cNvGrpSpPr/>
        <p:nvPr/>
      </p:nvGrpSpPr>
      <p:grpSpPr>
        <a:xfrm>
          <a:off x="0" y="0"/>
          <a:ext cx="0" cy="0"/>
          <a:chOff x="0" y="0"/>
          <a:chExt cx="0" cy="0"/>
        </a:xfrm>
      </p:grpSpPr>
      <p:sp>
        <p:nvSpPr>
          <p:cNvPr id="706" name="Google Shape;706;g29c21d6a717_0_70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707" name="Google Shape;707;g29c21d6a717_0_70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That’s everything, thanks for listening, and we’ll go to </a:t>
            </a:r>
            <a:r>
              <a:rPr lang="en-US" dirty="0" err="1"/>
              <a:t>qna</a:t>
            </a:r>
            <a:endParaRPr dirty="0"/>
          </a:p>
        </p:txBody>
      </p:sp>
      <p:sp>
        <p:nvSpPr>
          <p:cNvPr id="708" name="Google Shape;708;g29c21d6a717_0_70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24</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31" name="Google Shape;231;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So some background for the project…</a:t>
            </a:r>
            <a:endParaRPr dirty="0"/>
          </a:p>
        </p:txBody>
      </p:sp>
      <p:sp>
        <p:nvSpPr>
          <p:cNvPr id="232" name="Google Shape;232;p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29c21d6a717_0_5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29c21d6a717_0_54: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1) Many of us will be familiar with hydrogels, they’re what you get when you have a biopolymer that through either a chemical or a physical process can swell in water to form a soft solid material.</a:t>
            </a:r>
          </a:p>
          <a:p>
            <a:pPr marL="0" lvl="0" indent="0" algn="l" rtl="0">
              <a:spcBef>
                <a:spcPts val="0"/>
              </a:spcBef>
              <a:spcAft>
                <a:spcPts val="0"/>
              </a:spcAft>
              <a:buNone/>
            </a:pPr>
            <a:r>
              <a:rPr lang="en-US" dirty="0"/>
              <a:t>The goal of this project is to produce hydrogels that can change their shape, using 3D printing techniques. So how could this be done?</a:t>
            </a:r>
          </a:p>
          <a:p>
            <a:pPr marL="0" lvl="0" indent="0" algn="l" rtl="0">
              <a:spcBef>
                <a:spcPts val="0"/>
              </a:spcBef>
              <a:spcAft>
                <a:spcPts val="0"/>
              </a:spcAft>
              <a:buNone/>
            </a:pPr>
            <a:r>
              <a:rPr lang="en-US" dirty="0"/>
              <a:t>2) One way that’s been done in the past has been by exploiting the crosslinking of the hydrogel, you can see that by adding different concentrations of salts or electrolytes, and due to the ionizable or reactive side groups on the polymer chain, it becomes more </a:t>
            </a:r>
            <a:r>
              <a:rPr lang="en-US" dirty="0" err="1"/>
              <a:t>favourable</a:t>
            </a:r>
            <a:r>
              <a:rPr lang="en-US" dirty="0"/>
              <a:t> to change the configuration of these polymer chains from compact to swelled 3) and the degree of ionization can also be controlled by pH since that also affects ionization</a:t>
            </a:r>
          </a:p>
          <a:p>
            <a:pPr marL="0" lvl="0" indent="0" algn="l" rtl="0">
              <a:spcBef>
                <a:spcPts val="0"/>
              </a:spcBef>
              <a:spcAft>
                <a:spcPts val="0"/>
              </a:spcAft>
              <a:buNone/>
            </a:pPr>
            <a:r>
              <a:rPr lang="en-US" dirty="0"/>
              <a:t>4) But one of the main applications of using hydrogels is in applications where you need full compatibility with biological materials and so a big problem with this is it requires a change in the chemical environment to achieve actuation. So the motivation for this project is that we need some other way to do it.</a:t>
            </a:r>
          </a:p>
        </p:txBody>
      </p:sp>
      <p:sp>
        <p:nvSpPr>
          <p:cNvPr id="251" name="Google Shape;251;g29c21d6a717_0_54: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1"/>
        <p:cNvGrpSpPr/>
        <p:nvPr/>
      </p:nvGrpSpPr>
      <p:grpSpPr>
        <a:xfrm>
          <a:off x="0" y="0"/>
          <a:ext cx="0" cy="0"/>
          <a:chOff x="0" y="0"/>
          <a:chExt cx="0" cy="0"/>
        </a:xfrm>
      </p:grpSpPr>
      <p:sp>
        <p:nvSpPr>
          <p:cNvPr id="272" name="Google Shape;272;g2e1ece5ee23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 name="Google Shape;273;g2e1ece5ee23_0_9: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GB" dirty="0"/>
              <a:t>1) The approach was to try a composite hydrogel where we would include functional materials which are well known for smart actuation purposes and one of the simplest choices was magnetic materials, 2) and so the setup we came up with was to have flexible fibres with a magnetic material inside, and then surround that with the hydrogel. 3) With this arrangement, if an external magnetic field is applied and if the material properties are suitable then the idea is that the magnetic fibre will be pulled down due to magnetism and if there is a good interface between the hydrogel and the fibres then 4) the hydrogel will also be pulled down with it, and this is what I mean by actuation. 5) If the fibres are made in a nontoxic coating then this overall system will retain the biocompatibility of the hydrogel which is the key advantage over the environment dependent method.</a:t>
            </a:r>
            <a:endParaRPr dirty="0"/>
          </a:p>
        </p:txBody>
      </p:sp>
      <p:sp>
        <p:nvSpPr>
          <p:cNvPr id="274" name="Google Shape;274;g2e1ece5ee23_0_9: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9c21d6a717_0_10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29c21d6a717_0_105: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228600" lvl="0" indent="-228600" algn="l" rtl="0">
              <a:spcBef>
                <a:spcPts val="0"/>
              </a:spcBef>
              <a:spcAft>
                <a:spcPts val="0"/>
              </a:spcAft>
              <a:buAutoNum type="arabicParenR"/>
            </a:pPr>
            <a:r>
              <a:rPr lang="en-GB" dirty="0"/>
              <a:t>If we can develop a method of extruding both the hydrogel and these magnetic fibres automatically then we will have developed a composite that is suitable for 3D printing. Luckily Shery’s group has already built a 3D bioprinter called Printer.HM which can extrude many soft materials including hydrogels, so the main goal of this project is automating the production of thin magnetic fibres and combining them with suitable hydrogels to produce those composites.</a:t>
            </a:r>
          </a:p>
          <a:p>
            <a:pPr marL="228600" lvl="0" indent="-228600" algn="l" rtl="0">
              <a:spcBef>
                <a:spcPts val="0"/>
              </a:spcBef>
              <a:spcAft>
                <a:spcPts val="0"/>
              </a:spcAft>
              <a:buAutoNum type="arabicParenR"/>
            </a:pPr>
            <a:r>
              <a:rPr lang="en-GB" dirty="0"/>
              <a:t>These materials could be really useful in a variety of biomedical science applications like </a:t>
            </a:r>
            <a:r>
              <a:rPr lang="en-GB" i="0" dirty="0"/>
              <a:t>simulating the breathing motion of lung tissue so that’s an in vitro model organoid and also in the development of devices used to make smart textiles which can adapt their shape to aid in surgery so that would be an in vivo application. I’ll discuss a little bit more about this later as well.</a:t>
            </a:r>
            <a:endParaRPr dirty="0"/>
          </a:p>
        </p:txBody>
      </p:sp>
      <p:sp>
        <p:nvSpPr>
          <p:cNvPr id="300" name="Google Shape;300;g29c21d6a717_0_105: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29c1647acf5_1_13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1" name="Google Shape;321;g29c1647acf5_1_13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dirty="0"/>
              <a:t>So with that as background I’ll discuss the theoretical basis of some of the work I did..</a:t>
            </a:r>
            <a:endParaRPr dirty="0"/>
          </a:p>
        </p:txBody>
      </p:sp>
      <p:sp>
        <p:nvSpPr>
          <p:cNvPr id="322" name="Google Shape;322;g29c1647acf5_1_13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sz="1200"/>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12: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arenR"/>
            </a:pPr>
            <a:r>
              <a:rPr lang="en-GB" dirty="0"/>
              <a:t>So if we want to investigate the potential deflections of a composite that could be achieved, the simplest thing to do would be looking at the forces acting on the magnetic fibre and apply the techniques of Euler-Bernoulli beam theory. </a:t>
            </a:r>
          </a:p>
          <a:p>
            <a:pPr marL="228600" lvl="0" indent="-228600" algn="l" rtl="0">
              <a:spcBef>
                <a:spcPts val="0"/>
              </a:spcBef>
              <a:spcAft>
                <a:spcPts val="0"/>
              </a:spcAft>
              <a:buAutoNum type="arabicParenR"/>
            </a:pPr>
            <a:r>
              <a:rPr lang="en-GB" dirty="0"/>
              <a:t>This is the equation modelling the displacement of the fibre relative to the horizontal position. The left hand side is the free vibrations of the beam and then we have the magnetic force pulling on the fibre, and if this fibre was freely hanging in air then that would be everything but because it’s immersed in this hydrogel we also have a resisting reaction force which we can model as a distributed linear spring of stiffness </a:t>
            </a:r>
            <a:r>
              <a:rPr lang="en-GB" i="1" dirty="0"/>
              <a:t>k</a:t>
            </a:r>
            <a:r>
              <a:rPr lang="en-GB" i="0" dirty="0"/>
              <a:t> and also a dashpot which would capture the viscoelastic behaviour that we know hydrogels often have.</a:t>
            </a:r>
          </a:p>
          <a:p>
            <a:pPr marL="228600" lvl="0" indent="-228600" algn="l" rtl="0">
              <a:spcBef>
                <a:spcPts val="0"/>
              </a:spcBef>
              <a:spcAft>
                <a:spcPts val="0"/>
              </a:spcAft>
              <a:buAutoNum type="arabicParenR"/>
            </a:pPr>
            <a:r>
              <a:rPr lang="en-GB" i="0" dirty="0"/>
              <a:t>But if the time scales of our system are fast enough we can just look at the steady state behaviour which turns this into a simple differential equation.</a:t>
            </a:r>
          </a:p>
          <a:p>
            <a:pPr marL="228600" lvl="0" indent="-228600" algn="l" rtl="0">
              <a:spcBef>
                <a:spcPts val="0"/>
              </a:spcBef>
              <a:spcAft>
                <a:spcPts val="0"/>
              </a:spcAft>
              <a:buAutoNum type="arabicParenR"/>
            </a:pPr>
            <a:r>
              <a:rPr lang="en-GB" i="0" dirty="0"/>
              <a:t>With suitable boundary conditions to reflect the setup I used we can solve this equation to get the shape you would expect, and we can also investigate how that peak displacement varies with the material properties of the hydrogel. 4) So when the stiffness of the hydrogel is small compared to the flexural rigidity of the fibres we are going to see almost unimpeded displacements which is what we aim for. We just also need to ensure that the force exerted on the hydrogel which is the </a:t>
            </a:r>
            <a:r>
              <a:rPr lang="en-GB" i="1" dirty="0" err="1"/>
              <a:t>ky</a:t>
            </a:r>
            <a:r>
              <a:rPr lang="en-GB" i="0" dirty="0"/>
              <a:t> term doesn’t cause the fibres to cut through the hydrogel so there’s an additional criterion to meet there.</a:t>
            </a:r>
            <a:endParaRPr dirty="0"/>
          </a:p>
        </p:txBody>
      </p:sp>
      <p:sp>
        <p:nvSpPr>
          <p:cNvPr id="342" name="Google Shape;342;p12: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e1ece5ee23_0_2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9" name="Google Shape;369;g2e1ece5ee23_0_2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228600" lvl="0" indent="-228600" algn="l" rtl="0">
              <a:spcBef>
                <a:spcPts val="0"/>
              </a:spcBef>
              <a:spcAft>
                <a:spcPts val="0"/>
              </a:spcAft>
              <a:buAutoNum type="arabicParenR"/>
            </a:pPr>
            <a:r>
              <a:rPr lang="en-GB" dirty="0"/>
              <a:t>There were quite a few assumptions in that analysis and so the next step was to move to computational studies to see if we can replicate those calculations. This animation was made by doing an analysis in </a:t>
            </a:r>
            <a:r>
              <a:rPr lang="en-GB" dirty="0" err="1"/>
              <a:t>Solidworks</a:t>
            </a:r>
            <a:r>
              <a:rPr lang="en-GB" dirty="0"/>
              <a:t> and this was just a static analysis made to move for presentation its not actually moving like that it moves much faster in practice. This was done with a simple uniformly distributed load for the magnetic force.</a:t>
            </a:r>
          </a:p>
          <a:p>
            <a:pPr marL="228600" lvl="0" indent="-228600" algn="l" rtl="0">
              <a:spcBef>
                <a:spcPts val="0"/>
              </a:spcBef>
              <a:spcAft>
                <a:spcPts val="0"/>
              </a:spcAft>
              <a:buAutoNum type="arabicParenR"/>
            </a:pPr>
            <a:r>
              <a:rPr lang="en-GB" dirty="0"/>
              <a:t>I then tried the more complex software called COMSOL which can handle any combination of magnetism and viscoelastic materials and all the nonlinear interactions that come along with that. So I was able to simulate the magnetic field experienced by the fibres but unfortunately COMSOL is a pretty complicated software to use and I wasn’t able to model the whole system to figure out the displacements. But you can see the assumption of a uniform magnetic field across the fibre doesn’t hold perfectly true but it is good enough at least for order of magnitude calculations.</a:t>
            </a:r>
          </a:p>
          <a:p>
            <a:pPr marL="228600" lvl="0" indent="-228600" algn="l" rtl="0">
              <a:spcBef>
                <a:spcPts val="0"/>
              </a:spcBef>
              <a:spcAft>
                <a:spcPts val="0"/>
              </a:spcAft>
              <a:buAutoNum type="arabicParenR"/>
            </a:pPr>
            <a:r>
              <a:rPr lang="en-GB" dirty="0"/>
              <a:t>But the main issue with all of this is that the material properties themselves are highly variable since we’re working with micrometre scale structures they are quite sensitive to imperfections.</a:t>
            </a:r>
            <a:endParaRPr dirty="0"/>
          </a:p>
        </p:txBody>
      </p:sp>
      <p:sp>
        <p:nvSpPr>
          <p:cNvPr id="370" name="Google Shape;370;g2e1ece5ee23_0_2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5"/>
        <p:cNvGrpSpPr/>
        <p:nvPr/>
      </p:nvGrpSpPr>
      <p:grpSpPr>
        <a:xfrm>
          <a:off x="0" y="0"/>
          <a:ext cx="0" cy="0"/>
          <a:chOff x="0" y="0"/>
          <a:chExt cx="0" cy="0"/>
        </a:xfrm>
      </p:grpSpPr>
      <p:sp>
        <p:nvSpPr>
          <p:cNvPr id="16" name="Google Shape;16;p2"/>
          <p:cNvSpPr txBox="1">
            <a:spLocks noGrp="1"/>
          </p:cNvSpPr>
          <p:nvPr>
            <p:ph type="ctrTitle"/>
          </p:nvPr>
        </p:nvSpPr>
        <p:spPr>
          <a:xfrm>
            <a:off x="576072" y="1124712"/>
            <a:ext cx="11036700" cy="317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8000"/>
              <a:buFont typeface="Arial"/>
              <a:buNone/>
              <a:defRPr sz="8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 name="Google Shape;17;p2"/>
          <p:cNvSpPr txBox="1">
            <a:spLocks noGrp="1"/>
          </p:cNvSpPr>
          <p:nvPr>
            <p:ph type="subTitle" idx="1"/>
          </p:nvPr>
        </p:nvSpPr>
        <p:spPr>
          <a:xfrm>
            <a:off x="576072" y="4727448"/>
            <a:ext cx="11036700" cy="1481400"/>
          </a:xfrm>
          <a:prstGeom prst="rect">
            <a:avLst/>
          </a:prstGeom>
          <a:noFill/>
          <a:ln>
            <a:noFill/>
          </a:ln>
        </p:spPr>
        <p:txBody>
          <a:bodyPr spcFirstLastPara="1" wrap="square" lIns="91425" tIns="45700" rIns="91425" bIns="45700" anchor="t" anchorCtr="0">
            <a:normAutofit/>
          </a:bodyPr>
          <a:lstStyle>
            <a:lvl1pPr lvl="0" algn="l" rtl="0">
              <a:lnSpc>
                <a:spcPct val="110000"/>
              </a:lnSpc>
              <a:spcBef>
                <a:spcPts val="1000"/>
              </a:spcBef>
              <a:spcAft>
                <a:spcPts val="0"/>
              </a:spcAft>
              <a:buClr>
                <a:schemeClr val="dk1"/>
              </a:buClr>
              <a:buSzPts val="2800"/>
              <a:buNone/>
              <a:defRPr sz="2800"/>
            </a:lvl1pPr>
            <a:lvl2pPr lvl="1" algn="ctr" rtl="0">
              <a:lnSpc>
                <a:spcPct val="110000"/>
              </a:lnSpc>
              <a:spcBef>
                <a:spcPts val="500"/>
              </a:spcBef>
              <a:spcAft>
                <a:spcPts val="0"/>
              </a:spcAft>
              <a:buClr>
                <a:schemeClr val="dk1"/>
              </a:buClr>
              <a:buSzPts val="2000"/>
              <a:buNone/>
              <a:defRPr sz="2000"/>
            </a:lvl2pPr>
            <a:lvl3pPr lvl="2" algn="ctr" rtl="0">
              <a:lnSpc>
                <a:spcPct val="110000"/>
              </a:lnSpc>
              <a:spcBef>
                <a:spcPts val="500"/>
              </a:spcBef>
              <a:spcAft>
                <a:spcPts val="0"/>
              </a:spcAft>
              <a:buClr>
                <a:schemeClr val="dk1"/>
              </a:buClr>
              <a:buSzPts val="1800"/>
              <a:buNone/>
              <a:defRPr sz="1800"/>
            </a:lvl3pPr>
            <a:lvl4pPr lvl="3" algn="ctr" rtl="0">
              <a:lnSpc>
                <a:spcPct val="110000"/>
              </a:lnSpc>
              <a:spcBef>
                <a:spcPts val="500"/>
              </a:spcBef>
              <a:spcAft>
                <a:spcPts val="0"/>
              </a:spcAft>
              <a:buClr>
                <a:schemeClr val="dk1"/>
              </a:buClr>
              <a:buSzPts val="1600"/>
              <a:buNone/>
              <a:defRPr sz="1600"/>
            </a:lvl4pPr>
            <a:lvl5pPr lvl="4" algn="ctr" rtl="0">
              <a:lnSpc>
                <a:spcPct val="11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8" name="Google Shape;18;p2"/>
          <p:cNvSpPr txBox="1">
            <a:spLocks noGrp="1"/>
          </p:cNvSpPr>
          <p:nvPr>
            <p:ph type="dt" idx="10"/>
          </p:nvPr>
        </p:nvSpPr>
        <p:spPr>
          <a:xfrm>
            <a:off x="576072"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9" name="Google Shape;19;p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0" name="Google Shape;20;p2"/>
          <p:cNvSpPr/>
          <p:nvPr/>
        </p:nvSpPr>
        <p:spPr>
          <a:xfrm rot="5400000">
            <a:off x="857490" y="346833"/>
            <a:ext cx="1464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1" name="Google Shape;21;p2"/>
          <p:cNvSpPr/>
          <p:nvPr/>
        </p:nvSpPr>
        <p:spPr>
          <a:xfrm rot="10800000" flipH="1">
            <a:off x="578652" y="4501189"/>
            <a:ext cx="11034600" cy="18300"/>
          </a:xfrm>
          <a:prstGeom prst="rect">
            <a:avLst/>
          </a:prstGeom>
          <a:solidFill>
            <a:srgbClr val="B5CE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2" name="Google Shape;22;p2"/>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b="0" i="0" u="none" strike="noStrike" cap="none">
                <a:solidFill>
                  <a:schemeClr val="dk1"/>
                </a:solidFill>
                <a:latin typeface="Arial"/>
                <a:ea typeface="Arial"/>
                <a:cs typeface="Arial"/>
                <a:sym typeface="Arial"/>
              </a:defRPr>
            </a:lvl1pPr>
            <a:lvl2pPr marL="0" lvl="1" indent="0" algn="r" rtl="0">
              <a:spcBef>
                <a:spcPts val="0"/>
              </a:spcBef>
              <a:buNone/>
              <a:defRPr sz="1800" b="0" i="0" u="none" strike="noStrike" cap="none">
                <a:solidFill>
                  <a:schemeClr val="dk1"/>
                </a:solidFill>
                <a:latin typeface="Arial"/>
                <a:ea typeface="Arial"/>
                <a:cs typeface="Arial"/>
                <a:sym typeface="Arial"/>
              </a:defRPr>
            </a:lvl2pPr>
            <a:lvl3pPr marL="0" lvl="2" indent="0" algn="r" rtl="0">
              <a:spcBef>
                <a:spcPts val="0"/>
              </a:spcBef>
              <a:buNone/>
              <a:defRPr sz="1800" b="0" i="0" u="none" strike="noStrike" cap="none">
                <a:solidFill>
                  <a:schemeClr val="dk1"/>
                </a:solidFill>
                <a:latin typeface="Arial"/>
                <a:ea typeface="Arial"/>
                <a:cs typeface="Arial"/>
                <a:sym typeface="Arial"/>
              </a:defRPr>
            </a:lvl3pPr>
            <a:lvl4pPr marL="0" lvl="3" indent="0" algn="r" rtl="0">
              <a:spcBef>
                <a:spcPts val="0"/>
              </a:spcBef>
              <a:buNone/>
              <a:defRPr sz="1800" b="0" i="0" u="none" strike="noStrike" cap="none">
                <a:solidFill>
                  <a:schemeClr val="dk1"/>
                </a:solidFill>
                <a:latin typeface="Arial"/>
                <a:ea typeface="Arial"/>
                <a:cs typeface="Arial"/>
                <a:sym typeface="Arial"/>
              </a:defRPr>
            </a:lvl4pPr>
            <a:lvl5pPr marL="0" lvl="4" indent="0" algn="r" rtl="0">
              <a:spcBef>
                <a:spcPts val="0"/>
              </a:spcBef>
              <a:buNone/>
              <a:defRPr sz="1800" b="0" i="0" u="none" strike="noStrike" cap="none">
                <a:solidFill>
                  <a:schemeClr val="dk1"/>
                </a:solidFill>
                <a:latin typeface="Arial"/>
                <a:ea typeface="Arial"/>
                <a:cs typeface="Arial"/>
                <a:sym typeface="Arial"/>
              </a:defRPr>
            </a:lvl5pPr>
            <a:lvl6pPr marL="0" lvl="5" indent="0" algn="r" rtl="0">
              <a:spcBef>
                <a:spcPts val="0"/>
              </a:spcBef>
              <a:buNone/>
              <a:defRPr sz="1800" b="0" i="0" u="none" strike="noStrike" cap="none">
                <a:solidFill>
                  <a:schemeClr val="dk1"/>
                </a:solidFill>
                <a:latin typeface="Arial"/>
                <a:ea typeface="Arial"/>
                <a:cs typeface="Arial"/>
                <a:sym typeface="Arial"/>
              </a:defRPr>
            </a:lvl6pPr>
            <a:lvl7pPr marL="0" lvl="6" indent="0" algn="r" rtl="0">
              <a:spcBef>
                <a:spcPts val="0"/>
              </a:spcBef>
              <a:buNone/>
              <a:defRPr sz="1800" b="0" i="0" u="none" strike="noStrike" cap="none">
                <a:solidFill>
                  <a:schemeClr val="dk1"/>
                </a:solidFill>
                <a:latin typeface="Arial"/>
                <a:ea typeface="Arial"/>
                <a:cs typeface="Arial"/>
                <a:sym typeface="Arial"/>
              </a:defRPr>
            </a:lvl7pPr>
            <a:lvl8pPr marL="0" lvl="7" indent="0" algn="r" rtl="0">
              <a:spcBef>
                <a:spcPts val="0"/>
              </a:spcBef>
              <a:buNone/>
              <a:defRPr sz="1800" b="0" i="0" u="none" strike="noStrike" cap="none">
                <a:solidFill>
                  <a:schemeClr val="dk1"/>
                </a:solidFill>
                <a:latin typeface="Arial"/>
                <a:ea typeface="Arial"/>
                <a:cs typeface="Arial"/>
                <a:sym typeface="Arial"/>
              </a:defRPr>
            </a:lvl8pPr>
            <a:lvl9pPr marL="0" lvl="8" indent="0" algn="r" rtl="0">
              <a:spcBef>
                <a:spcPts val="0"/>
              </a:spcBef>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1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3" name="Google Shape;93;p11"/>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1000"/>
              </a:spcBef>
              <a:spcAft>
                <a:spcPts val="0"/>
              </a:spcAft>
              <a:buClr>
                <a:schemeClr val="dk1"/>
              </a:buClr>
              <a:buSzPts val="1800"/>
              <a:buChar char="•"/>
              <a:defRPr/>
            </a:lvl1pPr>
            <a:lvl2pPr marL="914400" lvl="1" indent="-342900" algn="l" rtl="0">
              <a:lnSpc>
                <a:spcPct val="110000"/>
              </a:lnSpc>
              <a:spcBef>
                <a:spcPts val="500"/>
              </a:spcBef>
              <a:spcAft>
                <a:spcPts val="0"/>
              </a:spcAft>
              <a:buClr>
                <a:schemeClr val="dk1"/>
              </a:buClr>
              <a:buSzPts val="1800"/>
              <a:buChar char="•"/>
              <a:defRPr/>
            </a:lvl2pPr>
            <a:lvl3pPr marL="1371600" lvl="2" indent="-342900" algn="l" rtl="0">
              <a:lnSpc>
                <a:spcPct val="110000"/>
              </a:lnSpc>
              <a:spcBef>
                <a:spcPts val="500"/>
              </a:spcBef>
              <a:spcAft>
                <a:spcPts val="0"/>
              </a:spcAft>
              <a:buClr>
                <a:schemeClr val="dk1"/>
              </a:buClr>
              <a:buSzPts val="1800"/>
              <a:buChar char="•"/>
              <a:defRPr/>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94" name="Google Shape;94;p1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5" name="Google Shape;95;p1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6" name="Google Shape;96;p11"/>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12"/>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99" name="Google Shape;99;p12"/>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1000"/>
              </a:spcBef>
              <a:spcAft>
                <a:spcPts val="0"/>
              </a:spcAft>
              <a:buClr>
                <a:schemeClr val="dk1"/>
              </a:buClr>
              <a:buSzPts val="1800"/>
              <a:buChar char="•"/>
              <a:defRPr/>
            </a:lvl1pPr>
            <a:lvl2pPr marL="914400" lvl="1" indent="-342900" algn="l" rtl="0">
              <a:lnSpc>
                <a:spcPct val="110000"/>
              </a:lnSpc>
              <a:spcBef>
                <a:spcPts val="500"/>
              </a:spcBef>
              <a:spcAft>
                <a:spcPts val="0"/>
              </a:spcAft>
              <a:buClr>
                <a:schemeClr val="dk1"/>
              </a:buClr>
              <a:buSzPts val="1800"/>
              <a:buChar char="•"/>
              <a:defRPr/>
            </a:lvl2pPr>
            <a:lvl3pPr marL="1371600" lvl="2" indent="-342900" algn="l" rtl="0">
              <a:lnSpc>
                <a:spcPct val="110000"/>
              </a:lnSpc>
              <a:spcBef>
                <a:spcPts val="500"/>
              </a:spcBef>
              <a:spcAft>
                <a:spcPts val="0"/>
              </a:spcAft>
              <a:buClr>
                <a:schemeClr val="dk1"/>
              </a:buClr>
              <a:buSzPts val="1800"/>
              <a:buChar char="•"/>
              <a:defRPr/>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00" name="Google Shape;100;p12"/>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1" name="Google Shape;101;p12"/>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102" name="Google Shape;102;p12"/>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5"/>
        <p:cNvGrpSpPr/>
        <p:nvPr/>
      </p:nvGrpSpPr>
      <p:grpSpPr>
        <a:xfrm>
          <a:off x="0" y="0"/>
          <a:ext cx="0" cy="0"/>
          <a:chOff x="0" y="0"/>
          <a:chExt cx="0" cy="0"/>
        </a:xfrm>
      </p:grpSpPr>
      <p:sp>
        <p:nvSpPr>
          <p:cNvPr id="116" name="Google Shape;116;p14"/>
          <p:cNvSpPr/>
          <p:nvPr/>
        </p:nvSpPr>
        <p:spPr>
          <a:xfrm>
            <a:off x="558209" y="0"/>
            <a:ext cx="11167500" cy="2018700"/>
          </a:xfrm>
          <a:prstGeom prst="rect">
            <a:avLst/>
          </a:prstGeom>
          <a:solidFill>
            <a:schemeClr val="lt1"/>
          </a:solidFill>
          <a:ln w="9525"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7" name="Google Shape;117;p14"/>
          <p:cNvSpPr/>
          <p:nvPr/>
        </p:nvSpPr>
        <p:spPr>
          <a:xfrm>
            <a:off x="566928" y="0"/>
            <a:ext cx="11155800" cy="201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8" name="Google Shape;118;p14"/>
          <p:cNvSpPr/>
          <p:nvPr/>
        </p:nvSpPr>
        <p:spPr>
          <a:xfrm>
            <a:off x="498834" y="787352"/>
            <a:ext cx="1281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19" name="Google Shape;119;p14"/>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0" name="Google Shape;120;p14"/>
          <p:cNvSpPr txBox="1">
            <a:spLocks noGrp="1"/>
          </p:cNvSpPr>
          <p:nvPr>
            <p:ph type="body" idx="1"/>
          </p:nvPr>
        </p:nvSpPr>
        <p:spPr>
          <a:xfrm>
            <a:off x="1115568" y="2478024"/>
            <a:ext cx="10168200" cy="36942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1000"/>
              </a:spcBef>
              <a:spcAft>
                <a:spcPts val="0"/>
              </a:spcAft>
              <a:buClr>
                <a:schemeClr val="dk1"/>
              </a:buClr>
              <a:buSzPts val="1800"/>
              <a:buChar char="•"/>
              <a:defRPr/>
            </a:lvl1pPr>
            <a:lvl2pPr marL="914400" lvl="1" indent="-342900" algn="l" rtl="0">
              <a:lnSpc>
                <a:spcPct val="110000"/>
              </a:lnSpc>
              <a:spcBef>
                <a:spcPts val="500"/>
              </a:spcBef>
              <a:spcAft>
                <a:spcPts val="0"/>
              </a:spcAft>
              <a:buClr>
                <a:schemeClr val="dk1"/>
              </a:buClr>
              <a:buSzPts val="1800"/>
              <a:buChar char="•"/>
              <a:defRPr/>
            </a:lvl2pPr>
            <a:lvl3pPr marL="1371600" lvl="2" indent="-342900" algn="l" rtl="0">
              <a:lnSpc>
                <a:spcPct val="110000"/>
              </a:lnSpc>
              <a:spcBef>
                <a:spcPts val="500"/>
              </a:spcBef>
              <a:spcAft>
                <a:spcPts val="0"/>
              </a:spcAft>
              <a:buClr>
                <a:schemeClr val="dk1"/>
              </a:buClr>
              <a:buSzPts val="1800"/>
              <a:buChar char="•"/>
              <a:defRPr/>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1" name="Google Shape;121;p14"/>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122"/>
        <p:cNvGrpSpPr/>
        <p:nvPr/>
      </p:nvGrpSpPr>
      <p:grpSpPr>
        <a:xfrm>
          <a:off x="0" y="0"/>
          <a:ext cx="0" cy="0"/>
          <a:chOff x="0" y="0"/>
          <a:chExt cx="0" cy="0"/>
        </a:xfrm>
      </p:grpSpPr>
      <p:sp>
        <p:nvSpPr>
          <p:cNvPr id="123" name="Google Shape;123;p15"/>
          <p:cNvSpPr/>
          <p:nvPr/>
        </p:nvSpPr>
        <p:spPr>
          <a:xfrm>
            <a:off x="558209" y="0"/>
            <a:ext cx="11167500" cy="2018700"/>
          </a:xfrm>
          <a:prstGeom prst="rect">
            <a:avLst/>
          </a:prstGeom>
          <a:solidFill>
            <a:schemeClr val="lt1"/>
          </a:solidFill>
          <a:ln w="9525"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4" name="Google Shape;124;p15"/>
          <p:cNvSpPr/>
          <p:nvPr/>
        </p:nvSpPr>
        <p:spPr>
          <a:xfrm>
            <a:off x="566928" y="0"/>
            <a:ext cx="11155800" cy="201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5" name="Google Shape;125;p15"/>
          <p:cNvSpPr/>
          <p:nvPr/>
        </p:nvSpPr>
        <p:spPr>
          <a:xfrm>
            <a:off x="498834" y="787352"/>
            <a:ext cx="1281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26" name="Google Shape;126;p15"/>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27" name="Google Shape;127;p15"/>
          <p:cNvSpPr txBox="1">
            <a:spLocks noGrp="1"/>
          </p:cNvSpPr>
          <p:nvPr>
            <p:ph type="body" idx="1"/>
          </p:nvPr>
        </p:nvSpPr>
        <p:spPr>
          <a:xfrm>
            <a:off x="1115568" y="2372650"/>
            <a:ext cx="49377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110000"/>
              </a:lnSpc>
              <a:spcBef>
                <a:spcPts val="1000"/>
              </a:spcBef>
              <a:spcAft>
                <a:spcPts val="0"/>
              </a:spcAft>
              <a:buClr>
                <a:schemeClr val="dk1"/>
              </a:buClr>
              <a:buSzPts val="2400"/>
              <a:buNone/>
              <a:defRPr sz="2400" b="1" cap="none"/>
            </a:lvl1pPr>
            <a:lvl2pPr marL="914400" lvl="1" indent="-228600" algn="l" rtl="0">
              <a:lnSpc>
                <a:spcPct val="110000"/>
              </a:lnSpc>
              <a:spcBef>
                <a:spcPts val="500"/>
              </a:spcBef>
              <a:spcAft>
                <a:spcPts val="0"/>
              </a:spcAft>
              <a:buClr>
                <a:schemeClr val="dk1"/>
              </a:buClr>
              <a:buSzPts val="2000"/>
              <a:buNone/>
              <a:defRPr sz="2000" b="1"/>
            </a:lvl2pPr>
            <a:lvl3pPr marL="1371600" lvl="2" indent="-228600" algn="l" rtl="0">
              <a:lnSpc>
                <a:spcPct val="110000"/>
              </a:lnSpc>
              <a:spcBef>
                <a:spcPts val="500"/>
              </a:spcBef>
              <a:spcAft>
                <a:spcPts val="0"/>
              </a:spcAft>
              <a:buClr>
                <a:schemeClr val="dk1"/>
              </a:buClr>
              <a:buSzPts val="1800"/>
              <a:buNone/>
              <a:defRPr sz="1800" b="1"/>
            </a:lvl3pPr>
            <a:lvl4pPr marL="1828800" lvl="3" indent="-228600" algn="l" rtl="0">
              <a:lnSpc>
                <a:spcPct val="110000"/>
              </a:lnSpc>
              <a:spcBef>
                <a:spcPts val="500"/>
              </a:spcBef>
              <a:spcAft>
                <a:spcPts val="0"/>
              </a:spcAft>
              <a:buClr>
                <a:schemeClr val="dk1"/>
              </a:buClr>
              <a:buSzPts val="1600"/>
              <a:buNone/>
              <a:defRPr sz="1600" b="1"/>
            </a:lvl4pPr>
            <a:lvl5pPr marL="2286000" lvl="4" indent="-228600" algn="l" rtl="0">
              <a:lnSpc>
                <a:spcPct val="11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28" name="Google Shape;128;p15"/>
          <p:cNvSpPr txBox="1">
            <a:spLocks noGrp="1"/>
          </p:cNvSpPr>
          <p:nvPr>
            <p:ph type="body" idx="2"/>
          </p:nvPr>
        </p:nvSpPr>
        <p:spPr>
          <a:xfrm>
            <a:off x="1115568" y="3203688"/>
            <a:ext cx="4937700" cy="2968500"/>
          </a:xfrm>
          <a:prstGeom prst="rect">
            <a:avLst/>
          </a:prstGeom>
          <a:noFill/>
          <a:ln>
            <a:noFill/>
          </a:ln>
        </p:spPr>
        <p:txBody>
          <a:bodyPr spcFirstLastPara="1" wrap="square" lIns="91425" tIns="45700" rIns="91425" bIns="45700" anchor="t" anchorCtr="0">
            <a:normAutofit/>
          </a:bodyPr>
          <a:lstStyle>
            <a:lvl1pPr marL="457200" lvl="0" indent="-381000" algn="l" rtl="0">
              <a:lnSpc>
                <a:spcPct val="110000"/>
              </a:lnSpc>
              <a:spcBef>
                <a:spcPts val="1000"/>
              </a:spcBef>
              <a:spcAft>
                <a:spcPts val="0"/>
              </a:spcAft>
              <a:buClr>
                <a:schemeClr val="dk1"/>
              </a:buClr>
              <a:buSzPts val="2400"/>
              <a:buChar char="•"/>
              <a:defRPr sz="2400"/>
            </a:lvl1pPr>
            <a:lvl2pPr marL="914400" lvl="1" indent="-355600" algn="l" rtl="0">
              <a:lnSpc>
                <a:spcPct val="110000"/>
              </a:lnSpc>
              <a:spcBef>
                <a:spcPts val="500"/>
              </a:spcBef>
              <a:spcAft>
                <a:spcPts val="0"/>
              </a:spcAft>
              <a:buClr>
                <a:schemeClr val="dk1"/>
              </a:buClr>
              <a:buSzPts val="2000"/>
              <a:buChar char="•"/>
              <a:defRPr sz="2000"/>
            </a:lvl2pPr>
            <a:lvl3pPr marL="1371600" lvl="2" indent="-342900" algn="l" rtl="0">
              <a:lnSpc>
                <a:spcPct val="110000"/>
              </a:lnSpc>
              <a:spcBef>
                <a:spcPts val="500"/>
              </a:spcBef>
              <a:spcAft>
                <a:spcPts val="0"/>
              </a:spcAft>
              <a:buClr>
                <a:schemeClr val="dk1"/>
              </a:buClr>
              <a:buSzPts val="1800"/>
              <a:buChar char="•"/>
              <a:defRPr sz="1800"/>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29" name="Google Shape;129;p15"/>
          <p:cNvSpPr txBox="1">
            <a:spLocks noGrp="1"/>
          </p:cNvSpPr>
          <p:nvPr>
            <p:ph type="body" idx="3"/>
          </p:nvPr>
        </p:nvSpPr>
        <p:spPr>
          <a:xfrm>
            <a:off x="6345936" y="2372650"/>
            <a:ext cx="49377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110000"/>
              </a:lnSpc>
              <a:spcBef>
                <a:spcPts val="1000"/>
              </a:spcBef>
              <a:spcAft>
                <a:spcPts val="0"/>
              </a:spcAft>
              <a:buClr>
                <a:schemeClr val="dk1"/>
              </a:buClr>
              <a:buSzPts val="2400"/>
              <a:buNone/>
              <a:defRPr sz="2400" b="1" cap="none"/>
            </a:lvl1pPr>
            <a:lvl2pPr marL="914400" lvl="1" indent="-228600" algn="l" rtl="0">
              <a:lnSpc>
                <a:spcPct val="110000"/>
              </a:lnSpc>
              <a:spcBef>
                <a:spcPts val="500"/>
              </a:spcBef>
              <a:spcAft>
                <a:spcPts val="0"/>
              </a:spcAft>
              <a:buClr>
                <a:schemeClr val="dk1"/>
              </a:buClr>
              <a:buSzPts val="2000"/>
              <a:buNone/>
              <a:defRPr sz="2000" b="1"/>
            </a:lvl2pPr>
            <a:lvl3pPr marL="1371600" lvl="2" indent="-228600" algn="l" rtl="0">
              <a:lnSpc>
                <a:spcPct val="110000"/>
              </a:lnSpc>
              <a:spcBef>
                <a:spcPts val="500"/>
              </a:spcBef>
              <a:spcAft>
                <a:spcPts val="0"/>
              </a:spcAft>
              <a:buClr>
                <a:schemeClr val="dk1"/>
              </a:buClr>
              <a:buSzPts val="1800"/>
              <a:buNone/>
              <a:defRPr sz="1800" b="1"/>
            </a:lvl3pPr>
            <a:lvl4pPr marL="1828800" lvl="3" indent="-228600" algn="l" rtl="0">
              <a:lnSpc>
                <a:spcPct val="110000"/>
              </a:lnSpc>
              <a:spcBef>
                <a:spcPts val="500"/>
              </a:spcBef>
              <a:spcAft>
                <a:spcPts val="0"/>
              </a:spcAft>
              <a:buClr>
                <a:schemeClr val="dk1"/>
              </a:buClr>
              <a:buSzPts val="1600"/>
              <a:buNone/>
              <a:defRPr sz="1600" b="1"/>
            </a:lvl4pPr>
            <a:lvl5pPr marL="2286000" lvl="4" indent="-228600" algn="l" rtl="0">
              <a:lnSpc>
                <a:spcPct val="11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130" name="Google Shape;130;p15"/>
          <p:cNvSpPr txBox="1">
            <a:spLocks noGrp="1"/>
          </p:cNvSpPr>
          <p:nvPr>
            <p:ph type="body" idx="4"/>
          </p:nvPr>
        </p:nvSpPr>
        <p:spPr>
          <a:xfrm>
            <a:off x="6345936" y="3203687"/>
            <a:ext cx="4937700" cy="2968500"/>
          </a:xfrm>
          <a:prstGeom prst="rect">
            <a:avLst/>
          </a:prstGeom>
          <a:noFill/>
          <a:ln>
            <a:noFill/>
          </a:ln>
        </p:spPr>
        <p:txBody>
          <a:bodyPr spcFirstLastPara="1" wrap="square" lIns="91425" tIns="45700" rIns="91425" bIns="45700" anchor="t" anchorCtr="0">
            <a:normAutofit/>
          </a:bodyPr>
          <a:lstStyle>
            <a:lvl1pPr marL="457200" lvl="0" indent="-381000" algn="l" rtl="0">
              <a:lnSpc>
                <a:spcPct val="110000"/>
              </a:lnSpc>
              <a:spcBef>
                <a:spcPts val="1000"/>
              </a:spcBef>
              <a:spcAft>
                <a:spcPts val="0"/>
              </a:spcAft>
              <a:buClr>
                <a:schemeClr val="dk1"/>
              </a:buClr>
              <a:buSzPts val="2400"/>
              <a:buChar char="•"/>
              <a:defRPr sz="2400"/>
            </a:lvl1pPr>
            <a:lvl2pPr marL="914400" lvl="1" indent="-355600" algn="l" rtl="0">
              <a:lnSpc>
                <a:spcPct val="110000"/>
              </a:lnSpc>
              <a:spcBef>
                <a:spcPts val="500"/>
              </a:spcBef>
              <a:spcAft>
                <a:spcPts val="0"/>
              </a:spcAft>
              <a:buClr>
                <a:schemeClr val="dk1"/>
              </a:buClr>
              <a:buSzPts val="2000"/>
              <a:buChar char="•"/>
              <a:defRPr sz="2000"/>
            </a:lvl2pPr>
            <a:lvl3pPr marL="1371600" lvl="2" indent="-342900" algn="l" rtl="0">
              <a:lnSpc>
                <a:spcPct val="110000"/>
              </a:lnSpc>
              <a:spcBef>
                <a:spcPts val="500"/>
              </a:spcBef>
              <a:spcAft>
                <a:spcPts val="0"/>
              </a:spcAft>
              <a:buClr>
                <a:schemeClr val="dk1"/>
              </a:buClr>
              <a:buSzPts val="1800"/>
              <a:buChar char="•"/>
              <a:defRPr sz="1800"/>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31" name="Google Shape;131;p15"/>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32"/>
        <p:cNvGrpSpPr/>
        <p:nvPr/>
      </p:nvGrpSpPr>
      <p:grpSpPr>
        <a:xfrm>
          <a:off x="0" y="0"/>
          <a:ext cx="0" cy="0"/>
          <a:chOff x="0" y="0"/>
          <a:chExt cx="0" cy="0"/>
        </a:xfrm>
      </p:grpSpPr>
      <p:sp>
        <p:nvSpPr>
          <p:cNvPr id="133" name="Google Shape;133;p16"/>
          <p:cNvSpPr txBox="1">
            <a:spLocks noGrp="1"/>
          </p:cNvSpPr>
          <p:nvPr>
            <p:ph type="ctrTitle"/>
          </p:nvPr>
        </p:nvSpPr>
        <p:spPr>
          <a:xfrm>
            <a:off x="576072" y="1124712"/>
            <a:ext cx="11036700" cy="31731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8000"/>
              <a:buFont typeface="Arial"/>
              <a:buNone/>
              <a:defRPr sz="8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34" name="Google Shape;134;p16"/>
          <p:cNvSpPr txBox="1">
            <a:spLocks noGrp="1"/>
          </p:cNvSpPr>
          <p:nvPr>
            <p:ph type="subTitle" idx="1"/>
          </p:nvPr>
        </p:nvSpPr>
        <p:spPr>
          <a:xfrm>
            <a:off x="576072" y="4727448"/>
            <a:ext cx="11036700" cy="1481400"/>
          </a:xfrm>
          <a:prstGeom prst="rect">
            <a:avLst/>
          </a:prstGeom>
          <a:noFill/>
          <a:ln>
            <a:noFill/>
          </a:ln>
        </p:spPr>
        <p:txBody>
          <a:bodyPr spcFirstLastPara="1" wrap="square" lIns="91425" tIns="45700" rIns="91425" bIns="45700" anchor="t" anchorCtr="0">
            <a:normAutofit/>
          </a:bodyPr>
          <a:lstStyle>
            <a:lvl1pPr lvl="0" algn="l" rtl="0">
              <a:lnSpc>
                <a:spcPct val="110000"/>
              </a:lnSpc>
              <a:spcBef>
                <a:spcPts val="1000"/>
              </a:spcBef>
              <a:spcAft>
                <a:spcPts val="0"/>
              </a:spcAft>
              <a:buClr>
                <a:schemeClr val="dk1"/>
              </a:buClr>
              <a:buSzPts val="2800"/>
              <a:buNone/>
              <a:defRPr sz="2800"/>
            </a:lvl1pPr>
            <a:lvl2pPr lvl="1" algn="ctr" rtl="0">
              <a:lnSpc>
                <a:spcPct val="110000"/>
              </a:lnSpc>
              <a:spcBef>
                <a:spcPts val="500"/>
              </a:spcBef>
              <a:spcAft>
                <a:spcPts val="0"/>
              </a:spcAft>
              <a:buClr>
                <a:schemeClr val="dk1"/>
              </a:buClr>
              <a:buSzPts val="2000"/>
              <a:buNone/>
              <a:defRPr sz="2000"/>
            </a:lvl2pPr>
            <a:lvl3pPr lvl="2" algn="ctr" rtl="0">
              <a:lnSpc>
                <a:spcPct val="110000"/>
              </a:lnSpc>
              <a:spcBef>
                <a:spcPts val="500"/>
              </a:spcBef>
              <a:spcAft>
                <a:spcPts val="0"/>
              </a:spcAft>
              <a:buClr>
                <a:schemeClr val="dk1"/>
              </a:buClr>
              <a:buSzPts val="1800"/>
              <a:buNone/>
              <a:defRPr sz="1800"/>
            </a:lvl3pPr>
            <a:lvl4pPr lvl="3" algn="ctr" rtl="0">
              <a:lnSpc>
                <a:spcPct val="110000"/>
              </a:lnSpc>
              <a:spcBef>
                <a:spcPts val="500"/>
              </a:spcBef>
              <a:spcAft>
                <a:spcPts val="0"/>
              </a:spcAft>
              <a:buClr>
                <a:schemeClr val="dk1"/>
              </a:buClr>
              <a:buSzPts val="1600"/>
              <a:buNone/>
              <a:defRPr sz="1600"/>
            </a:lvl4pPr>
            <a:lvl5pPr lvl="4" algn="ctr" rtl="0">
              <a:lnSpc>
                <a:spcPct val="110000"/>
              </a:lnSpc>
              <a:spcBef>
                <a:spcPts val="500"/>
              </a:spcBef>
              <a:spcAft>
                <a:spcPts val="0"/>
              </a:spcAft>
              <a:buClr>
                <a:schemeClr val="dk1"/>
              </a:buClr>
              <a:buSzPts val="1600"/>
              <a:buNone/>
              <a:defRPr sz="1600"/>
            </a:lvl5pPr>
            <a:lvl6pPr lvl="5" algn="ctr" rtl="0">
              <a:lnSpc>
                <a:spcPct val="90000"/>
              </a:lnSpc>
              <a:spcBef>
                <a:spcPts val="500"/>
              </a:spcBef>
              <a:spcAft>
                <a:spcPts val="0"/>
              </a:spcAft>
              <a:buClr>
                <a:schemeClr val="dk1"/>
              </a:buClr>
              <a:buSzPts val="1600"/>
              <a:buNone/>
              <a:defRPr sz="1600"/>
            </a:lvl6pPr>
            <a:lvl7pPr lvl="6" algn="ctr" rtl="0">
              <a:lnSpc>
                <a:spcPct val="90000"/>
              </a:lnSpc>
              <a:spcBef>
                <a:spcPts val="500"/>
              </a:spcBef>
              <a:spcAft>
                <a:spcPts val="0"/>
              </a:spcAft>
              <a:buClr>
                <a:schemeClr val="dk1"/>
              </a:buClr>
              <a:buSzPts val="1600"/>
              <a:buNone/>
              <a:defRPr sz="1600"/>
            </a:lvl7pPr>
            <a:lvl8pPr lvl="7" algn="ctr" rtl="0">
              <a:lnSpc>
                <a:spcPct val="90000"/>
              </a:lnSpc>
              <a:spcBef>
                <a:spcPts val="500"/>
              </a:spcBef>
              <a:spcAft>
                <a:spcPts val="0"/>
              </a:spcAft>
              <a:buClr>
                <a:schemeClr val="dk1"/>
              </a:buClr>
              <a:buSzPts val="1600"/>
              <a:buNone/>
              <a:defRPr sz="1600"/>
            </a:lvl8pPr>
            <a:lvl9pPr lvl="8" algn="ctr" rtl="0">
              <a:lnSpc>
                <a:spcPct val="90000"/>
              </a:lnSpc>
              <a:spcBef>
                <a:spcPts val="500"/>
              </a:spcBef>
              <a:spcAft>
                <a:spcPts val="0"/>
              </a:spcAft>
              <a:buClr>
                <a:schemeClr val="dk1"/>
              </a:buClr>
              <a:buSzPts val="1600"/>
              <a:buNone/>
              <a:defRPr sz="1600"/>
            </a:lvl9pPr>
          </a:lstStyle>
          <a:p>
            <a:endParaRPr/>
          </a:p>
        </p:txBody>
      </p:sp>
      <p:sp>
        <p:nvSpPr>
          <p:cNvPr id="135" name="Google Shape;135;p16"/>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136" name="Google Shape;136;p16"/>
          <p:cNvSpPr/>
          <p:nvPr/>
        </p:nvSpPr>
        <p:spPr>
          <a:xfrm rot="5400000">
            <a:off x="857490" y="346833"/>
            <a:ext cx="1464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37" name="Google Shape;137;p16"/>
          <p:cNvSpPr/>
          <p:nvPr/>
        </p:nvSpPr>
        <p:spPr>
          <a:xfrm rot="10800000" flipH="1">
            <a:off x="578652" y="4501189"/>
            <a:ext cx="11034600" cy="18300"/>
          </a:xfrm>
          <a:prstGeom prst="rect">
            <a:avLst/>
          </a:prstGeom>
          <a:solidFill>
            <a:srgbClr val="B5CE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8"/>
        <p:cNvGrpSpPr/>
        <p:nvPr/>
      </p:nvGrpSpPr>
      <p:grpSpPr>
        <a:xfrm>
          <a:off x="0" y="0"/>
          <a:ext cx="0" cy="0"/>
          <a:chOff x="0" y="0"/>
          <a:chExt cx="0" cy="0"/>
        </a:xfrm>
      </p:grpSpPr>
      <p:sp>
        <p:nvSpPr>
          <p:cNvPr id="139" name="Google Shape;139;p17"/>
          <p:cNvSpPr/>
          <p:nvPr/>
        </p:nvSpPr>
        <p:spPr>
          <a:xfrm>
            <a:off x="558210" y="4981421"/>
            <a:ext cx="11135100" cy="822900"/>
          </a:xfrm>
          <a:prstGeom prst="rect">
            <a:avLst/>
          </a:prstGeom>
          <a:solidFill>
            <a:schemeClr val="lt1"/>
          </a:solidFill>
          <a:ln w="12700"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0" name="Google Shape;140;p17"/>
          <p:cNvSpPr/>
          <p:nvPr/>
        </p:nvSpPr>
        <p:spPr>
          <a:xfrm>
            <a:off x="498834" y="5118581"/>
            <a:ext cx="146400" cy="54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1" name="Google Shape;141;p17"/>
          <p:cNvSpPr txBox="1">
            <a:spLocks noGrp="1"/>
          </p:cNvSpPr>
          <p:nvPr>
            <p:ph type="title"/>
          </p:nvPr>
        </p:nvSpPr>
        <p:spPr>
          <a:xfrm>
            <a:off x="557784" y="640080"/>
            <a:ext cx="10890600" cy="4114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600"/>
              <a:buFont typeface="Arial"/>
              <a:buNone/>
              <a:defRPr sz="6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2" name="Google Shape;142;p17"/>
          <p:cNvSpPr txBox="1">
            <a:spLocks noGrp="1"/>
          </p:cNvSpPr>
          <p:nvPr>
            <p:ph type="body" idx="1"/>
          </p:nvPr>
        </p:nvSpPr>
        <p:spPr>
          <a:xfrm>
            <a:off x="841248" y="5102352"/>
            <a:ext cx="10607100" cy="5853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10000"/>
              </a:lnSpc>
              <a:spcBef>
                <a:spcPts val="1000"/>
              </a:spcBef>
              <a:spcAft>
                <a:spcPts val="0"/>
              </a:spcAft>
              <a:buClr>
                <a:schemeClr val="dk1"/>
              </a:buClr>
              <a:buSzPts val="2000"/>
              <a:buNone/>
              <a:defRPr sz="2000">
                <a:solidFill>
                  <a:schemeClr val="dk1"/>
                </a:solidFill>
              </a:defRPr>
            </a:lvl1pPr>
            <a:lvl2pPr marL="914400" lvl="1" indent="-228600" algn="l" rtl="0">
              <a:lnSpc>
                <a:spcPct val="110000"/>
              </a:lnSpc>
              <a:spcBef>
                <a:spcPts val="500"/>
              </a:spcBef>
              <a:spcAft>
                <a:spcPts val="0"/>
              </a:spcAft>
              <a:buClr>
                <a:srgbClr val="888888"/>
              </a:buClr>
              <a:buSzPts val="2000"/>
              <a:buNone/>
              <a:defRPr sz="2000">
                <a:solidFill>
                  <a:srgbClr val="888888"/>
                </a:solidFill>
              </a:defRPr>
            </a:lvl2pPr>
            <a:lvl3pPr marL="1371600" lvl="2" indent="-228600" algn="l" rtl="0">
              <a:lnSpc>
                <a:spcPct val="110000"/>
              </a:lnSpc>
              <a:spcBef>
                <a:spcPts val="500"/>
              </a:spcBef>
              <a:spcAft>
                <a:spcPts val="0"/>
              </a:spcAft>
              <a:buClr>
                <a:srgbClr val="888888"/>
              </a:buClr>
              <a:buSzPts val="1800"/>
              <a:buNone/>
              <a:defRPr sz="1800">
                <a:solidFill>
                  <a:srgbClr val="888888"/>
                </a:solidFill>
              </a:defRPr>
            </a:lvl3pPr>
            <a:lvl4pPr marL="1828800" lvl="3" indent="-228600" algn="l" rtl="0">
              <a:lnSpc>
                <a:spcPct val="110000"/>
              </a:lnSpc>
              <a:spcBef>
                <a:spcPts val="500"/>
              </a:spcBef>
              <a:spcAft>
                <a:spcPts val="0"/>
              </a:spcAft>
              <a:buClr>
                <a:srgbClr val="888888"/>
              </a:buClr>
              <a:buSzPts val="1600"/>
              <a:buNone/>
              <a:defRPr sz="1600">
                <a:solidFill>
                  <a:srgbClr val="888888"/>
                </a:solidFill>
              </a:defRPr>
            </a:lvl4pPr>
            <a:lvl5pPr marL="2286000" lvl="4" indent="-228600" algn="l" rtl="0">
              <a:lnSpc>
                <a:spcPct val="11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143" name="Google Shape;143;p17"/>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144"/>
        <p:cNvGrpSpPr/>
        <p:nvPr/>
      </p:nvGrpSpPr>
      <p:grpSpPr>
        <a:xfrm>
          <a:off x="0" y="0"/>
          <a:ext cx="0" cy="0"/>
          <a:chOff x="0" y="0"/>
          <a:chExt cx="0" cy="0"/>
        </a:xfrm>
      </p:grpSpPr>
      <p:sp>
        <p:nvSpPr>
          <p:cNvPr id="145" name="Google Shape;145;p18"/>
          <p:cNvSpPr/>
          <p:nvPr/>
        </p:nvSpPr>
        <p:spPr>
          <a:xfrm>
            <a:off x="558209" y="0"/>
            <a:ext cx="11167500" cy="2018700"/>
          </a:xfrm>
          <a:prstGeom prst="rect">
            <a:avLst/>
          </a:prstGeom>
          <a:solidFill>
            <a:schemeClr val="lt1"/>
          </a:solidFill>
          <a:ln w="9525"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6" name="Google Shape;146;p18"/>
          <p:cNvSpPr/>
          <p:nvPr/>
        </p:nvSpPr>
        <p:spPr>
          <a:xfrm>
            <a:off x="566928" y="0"/>
            <a:ext cx="11155800" cy="201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7" name="Google Shape;147;p18"/>
          <p:cNvSpPr/>
          <p:nvPr/>
        </p:nvSpPr>
        <p:spPr>
          <a:xfrm>
            <a:off x="498834" y="787352"/>
            <a:ext cx="1281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48" name="Google Shape;148;p18"/>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49" name="Google Shape;149;p18"/>
          <p:cNvSpPr txBox="1">
            <a:spLocks noGrp="1"/>
          </p:cNvSpPr>
          <p:nvPr>
            <p:ph type="body" idx="1"/>
          </p:nvPr>
        </p:nvSpPr>
        <p:spPr>
          <a:xfrm>
            <a:off x="1115568" y="2478024"/>
            <a:ext cx="4937700" cy="36942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1000"/>
              </a:spcBef>
              <a:spcAft>
                <a:spcPts val="0"/>
              </a:spcAft>
              <a:buClr>
                <a:schemeClr val="dk1"/>
              </a:buClr>
              <a:buSzPts val="1800"/>
              <a:buChar char="•"/>
              <a:defRPr/>
            </a:lvl1pPr>
            <a:lvl2pPr marL="914400" lvl="1" indent="-342900" algn="l" rtl="0">
              <a:lnSpc>
                <a:spcPct val="110000"/>
              </a:lnSpc>
              <a:spcBef>
                <a:spcPts val="500"/>
              </a:spcBef>
              <a:spcAft>
                <a:spcPts val="0"/>
              </a:spcAft>
              <a:buClr>
                <a:schemeClr val="dk1"/>
              </a:buClr>
              <a:buSzPts val="1800"/>
              <a:buChar char="•"/>
              <a:defRPr/>
            </a:lvl2pPr>
            <a:lvl3pPr marL="1371600" lvl="2" indent="-342900" algn="l" rtl="0">
              <a:lnSpc>
                <a:spcPct val="110000"/>
              </a:lnSpc>
              <a:spcBef>
                <a:spcPts val="500"/>
              </a:spcBef>
              <a:spcAft>
                <a:spcPts val="0"/>
              </a:spcAft>
              <a:buClr>
                <a:schemeClr val="dk1"/>
              </a:buClr>
              <a:buSzPts val="1800"/>
              <a:buChar char="•"/>
              <a:defRPr/>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0" name="Google Shape;150;p18"/>
          <p:cNvSpPr txBox="1">
            <a:spLocks noGrp="1"/>
          </p:cNvSpPr>
          <p:nvPr>
            <p:ph type="body" idx="2"/>
          </p:nvPr>
        </p:nvSpPr>
        <p:spPr>
          <a:xfrm>
            <a:off x="6345936" y="2478024"/>
            <a:ext cx="4937700" cy="36942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1000"/>
              </a:spcBef>
              <a:spcAft>
                <a:spcPts val="0"/>
              </a:spcAft>
              <a:buClr>
                <a:schemeClr val="dk1"/>
              </a:buClr>
              <a:buSzPts val="1800"/>
              <a:buChar char="•"/>
              <a:defRPr/>
            </a:lvl1pPr>
            <a:lvl2pPr marL="914400" lvl="1" indent="-342900" algn="l" rtl="0">
              <a:lnSpc>
                <a:spcPct val="110000"/>
              </a:lnSpc>
              <a:spcBef>
                <a:spcPts val="500"/>
              </a:spcBef>
              <a:spcAft>
                <a:spcPts val="0"/>
              </a:spcAft>
              <a:buClr>
                <a:schemeClr val="dk1"/>
              </a:buClr>
              <a:buSzPts val="1800"/>
              <a:buChar char="•"/>
              <a:defRPr/>
            </a:lvl2pPr>
            <a:lvl3pPr marL="1371600" lvl="2" indent="-342900" algn="l" rtl="0">
              <a:lnSpc>
                <a:spcPct val="110000"/>
              </a:lnSpc>
              <a:spcBef>
                <a:spcPts val="500"/>
              </a:spcBef>
              <a:spcAft>
                <a:spcPts val="0"/>
              </a:spcAft>
              <a:buClr>
                <a:schemeClr val="dk1"/>
              </a:buClr>
              <a:buSzPts val="1800"/>
              <a:buChar char="•"/>
              <a:defRPr/>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51" name="Google Shape;151;p18"/>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52"/>
        <p:cNvGrpSpPr/>
        <p:nvPr/>
      </p:nvGrpSpPr>
      <p:grpSpPr>
        <a:xfrm>
          <a:off x="0" y="0"/>
          <a:ext cx="0" cy="0"/>
          <a:chOff x="0" y="0"/>
          <a:chExt cx="0" cy="0"/>
        </a:xfrm>
      </p:grpSpPr>
      <p:sp>
        <p:nvSpPr>
          <p:cNvPr id="153" name="Google Shape;153;p19"/>
          <p:cNvSpPr/>
          <p:nvPr/>
        </p:nvSpPr>
        <p:spPr>
          <a:xfrm>
            <a:off x="665853" y="1533525"/>
            <a:ext cx="10917000" cy="3791100"/>
          </a:xfrm>
          <a:prstGeom prst="rect">
            <a:avLst/>
          </a:prstGeom>
          <a:solidFill>
            <a:schemeClr val="lt1"/>
          </a:solidFill>
          <a:ln w="12700" cap="flat" cmpd="sng">
            <a:solidFill>
              <a:srgbClr val="E1EFEF"/>
            </a:solidFill>
            <a:prstDash val="solid"/>
            <a:miter lim="800000"/>
            <a:headEnd type="none" w="sm" len="sm"/>
            <a:tailEnd type="none" w="sm" len="sm"/>
          </a:ln>
          <a:effectLst>
            <a:outerShdw blurRad="50800" dist="38100" dir="2700000" algn="tl" rotWithShape="0">
              <a:srgbClr val="CBD2C7">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4" name="Google Shape;154;p19"/>
          <p:cNvSpPr/>
          <p:nvPr/>
        </p:nvSpPr>
        <p:spPr>
          <a:xfrm>
            <a:off x="609084" y="2971798"/>
            <a:ext cx="128100" cy="91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55" name="Google Shape;155;p19"/>
          <p:cNvSpPr txBox="1">
            <a:spLocks noGrp="1"/>
          </p:cNvSpPr>
          <p:nvPr>
            <p:ph type="title"/>
          </p:nvPr>
        </p:nvSpPr>
        <p:spPr>
          <a:xfrm>
            <a:off x="1078992" y="1938528"/>
            <a:ext cx="10177200" cy="2990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5400"/>
              <a:buFont typeface="Arial"/>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56" name="Google Shape;156;p19"/>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57"/>
        <p:cNvGrpSpPr/>
        <p:nvPr/>
      </p:nvGrpSpPr>
      <p:grpSpPr>
        <a:xfrm>
          <a:off x="0" y="0"/>
          <a:ext cx="0" cy="0"/>
          <a:chOff x="0" y="0"/>
          <a:chExt cx="0" cy="0"/>
        </a:xfrm>
      </p:grpSpPr>
      <p:sp>
        <p:nvSpPr>
          <p:cNvPr id="158" name="Google Shape;158;p20"/>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159"/>
        <p:cNvGrpSpPr/>
        <p:nvPr/>
      </p:nvGrpSpPr>
      <p:grpSpPr>
        <a:xfrm>
          <a:off x="0" y="0"/>
          <a:ext cx="0" cy="0"/>
          <a:chOff x="0" y="0"/>
          <a:chExt cx="0" cy="0"/>
        </a:xfrm>
      </p:grpSpPr>
      <p:sp>
        <p:nvSpPr>
          <p:cNvPr id="160" name="Google Shape;160;p21"/>
          <p:cNvSpPr/>
          <p:nvPr/>
        </p:nvSpPr>
        <p:spPr>
          <a:xfrm>
            <a:off x="558210" y="1162033"/>
            <a:ext cx="3740700" cy="4643400"/>
          </a:xfrm>
          <a:prstGeom prst="rect">
            <a:avLst/>
          </a:prstGeom>
          <a:solidFill>
            <a:schemeClr val="lt1"/>
          </a:solidFill>
          <a:ln w="12700"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1" name="Google Shape;161;p21"/>
          <p:cNvSpPr/>
          <p:nvPr/>
        </p:nvSpPr>
        <p:spPr>
          <a:xfrm>
            <a:off x="498834" y="1618375"/>
            <a:ext cx="146400" cy="82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2" name="Google Shape;162;p21"/>
          <p:cNvSpPr txBox="1">
            <a:spLocks noGrp="1"/>
          </p:cNvSpPr>
          <p:nvPr>
            <p:ph type="title"/>
          </p:nvPr>
        </p:nvSpPr>
        <p:spPr>
          <a:xfrm>
            <a:off x="868680" y="1709928"/>
            <a:ext cx="3099900" cy="17100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3" name="Google Shape;163;p21"/>
          <p:cNvSpPr txBox="1">
            <a:spLocks noGrp="1"/>
          </p:cNvSpPr>
          <p:nvPr>
            <p:ph type="body" idx="1"/>
          </p:nvPr>
        </p:nvSpPr>
        <p:spPr>
          <a:xfrm>
            <a:off x="4965192" y="1709928"/>
            <a:ext cx="6729900" cy="4096500"/>
          </a:xfrm>
          <a:prstGeom prst="rect">
            <a:avLst/>
          </a:prstGeom>
          <a:noFill/>
          <a:ln>
            <a:noFill/>
          </a:ln>
        </p:spPr>
        <p:txBody>
          <a:bodyPr spcFirstLastPara="1" wrap="square" lIns="91425" tIns="45700" rIns="91425" bIns="45700" anchor="t" anchorCtr="0">
            <a:normAutofit/>
          </a:bodyPr>
          <a:lstStyle>
            <a:lvl1pPr marL="457200" lvl="0" indent="-406400" algn="l" rtl="0">
              <a:lnSpc>
                <a:spcPct val="110000"/>
              </a:lnSpc>
              <a:spcBef>
                <a:spcPts val="1000"/>
              </a:spcBef>
              <a:spcAft>
                <a:spcPts val="0"/>
              </a:spcAft>
              <a:buClr>
                <a:schemeClr val="dk1"/>
              </a:buClr>
              <a:buSzPts val="2800"/>
              <a:buChar char="•"/>
              <a:defRPr sz="2800"/>
            </a:lvl1pPr>
            <a:lvl2pPr marL="914400" lvl="1" indent="-381000" algn="l" rtl="0">
              <a:lnSpc>
                <a:spcPct val="110000"/>
              </a:lnSpc>
              <a:spcBef>
                <a:spcPts val="500"/>
              </a:spcBef>
              <a:spcAft>
                <a:spcPts val="0"/>
              </a:spcAft>
              <a:buClr>
                <a:schemeClr val="dk1"/>
              </a:buClr>
              <a:buSzPts val="2400"/>
              <a:buChar char="•"/>
              <a:defRPr sz="2400"/>
            </a:lvl2pPr>
            <a:lvl3pPr marL="1371600" lvl="2" indent="-355600" algn="l" rtl="0">
              <a:lnSpc>
                <a:spcPct val="110000"/>
              </a:lnSpc>
              <a:spcBef>
                <a:spcPts val="500"/>
              </a:spcBef>
              <a:spcAft>
                <a:spcPts val="0"/>
              </a:spcAft>
              <a:buClr>
                <a:schemeClr val="dk1"/>
              </a:buClr>
              <a:buSzPts val="2000"/>
              <a:buChar char="•"/>
              <a:defRPr sz="2000"/>
            </a:lvl3pPr>
            <a:lvl4pPr marL="1828800" lvl="3" indent="-355600" algn="l" rtl="0">
              <a:lnSpc>
                <a:spcPct val="110000"/>
              </a:lnSpc>
              <a:spcBef>
                <a:spcPts val="500"/>
              </a:spcBef>
              <a:spcAft>
                <a:spcPts val="0"/>
              </a:spcAft>
              <a:buClr>
                <a:schemeClr val="dk1"/>
              </a:buClr>
              <a:buSzPts val="2000"/>
              <a:buChar char="•"/>
              <a:defRPr sz="2000"/>
            </a:lvl4pPr>
            <a:lvl5pPr marL="2286000" lvl="4" indent="-355600" algn="l" rtl="0">
              <a:lnSpc>
                <a:spcPct val="11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164" name="Google Shape;164;p21"/>
          <p:cNvSpPr txBox="1">
            <a:spLocks noGrp="1"/>
          </p:cNvSpPr>
          <p:nvPr>
            <p:ph type="body" idx="2"/>
          </p:nvPr>
        </p:nvSpPr>
        <p:spPr>
          <a:xfrm>
            <a:off x="868680" y="3429000"/>
            <a:ext cx="3099900" cy="2066400"/>
          </a:xfrm>
          <a:prstGeom prst="rect">
            <a:avLst/>
          </a:prstGeom>
          <a:noFill/>
          <a:ln>
            <a:noFill/>
          </a:ln>
        </p:spPr>
        <p:txBody>
          <a:bodyPr spcFirstLastPara="1" wrap="square" lIns="91425" tIns="45700" rIns="91425" bIns="45700" anchor="t" anchorCtr="0">
            <a:normAutofit/>
          </a:bodyPr>
          <a:lstStyle>
            <a:lvl1pPr marL="457200" lvl="0" indent="-228600" algn="l" rtl="0">
              <a:lnSpc>
                <a:spcPct val="110000"/>
              </a:lnSpc>
              <a:spcBef>
                <a:spcPts val="1000"/>
              </a:spcBef>
              <a:spcAft>
                <a:spcPts val="0"/>
              </a:spcAft>
              <a:buClr>
                <a:schemeClr val="dk1"/>
              </a:buClr>
              <a:buSzPts val="1800"/>
              <a:buNone/>
              <a:defRPr sz="1800"/>
            </a:lvl1pPr>
            <a:lvl2pPr marL="914400" lvl="1" indent="-228600" algn="l" rtl="0">
              <a:lnSpc>
                <a:spcPct val="110000"/>
              </a:lnSpc>
              <a:spcBef>
                <a:spcPts val="500"/>
              </a:spcBef>
              <a:spcAft>
                <a:spcPts val="0"/>
              </a:spcAft>
              <a:buClr>
                <a:schemeClr val="dk1"/>
              </a:buClr>
              <a:buSzPts val="1400"/>
              <a:buNone/>
              <a:defRPr sz="1400"/>
            </a:lvl2pPr>
            <a:lvl3pPr marL="1371600" lvl="2" indent="-228600" algn="l" rtl="0">
              <a:lnSpc>
                <a:spcPct val="110000"/>
              </a:lnSpc>
              <a:spcBef>
                <a:spcPts val="500"/>
              </a:spcBef>
              <a:spcAft>
                <a:spcPts val="0"/>
              </a:spcAft>
              <a:buClr>
                <a:schemeClr val="dk1"/>
              </a:buClr>
              <a:buSzPts val="1200"/>
              <a:buNone/>
              <a:defRPr sz="1200"/>
            </a:lvl3pPr>
            <a:lvl4pPr marL="1828800" lvl="3" indent="-228600" algn="l" rtl="0">
              <a:lnSpc>
                <a:spcPct val="110000"/>
              </a:lnSpc>
              <a:spcBef>
                <a:spcPts val="500"/>
              </a:spcBef>
              <a:spcAft>
                <a:spcPts val="0"/>
              </a:spcAft>
              <a:buClr>
                <a:schemeClr val="dk1"/>
              </a:buClr>
              <a:buSzPts val="1000"/>
              <a:buNone/>
              <a:defRPr sz="1000"/>
            </a:lvl4pPr>
            <a:lvl5pPr marL="2286000" lvl="4" indent="-228600" algn="l" rtl="0">
              <a:lnSpc>
                <a:spcPct val="11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65" name="Google Shape;165;p21"/>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3"/>
          <p:cNvSpPr/>
          <p:nvPr/>
        </p:nvSpPr>
        <p:spPr>
          <a:xfrm>
            <a:off x="558209" y="0"/>
            <a:ext cx="11167500" cy="2018700"/>
          </a:xfrm>
          <a:prstGeom prst="rect">
            <a:avLst/>
          </a:prstGeom>
          <a:solidFill>
            <a:schemeClr val="lt1"/>
          </a:solidFill>
          <a:ln w="9525"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a:off x="566928" y="0"/>
            <a:ext cx="11155800" cy="201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a:off x="498834" y="787352"/>
            <a:ext cx="1281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7" name="Google Shape;27;p3"/>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8" name="Google Shape;28;p3"/>
          <p:cNvSpPr txBox="1">
            <a:spLocks noGrp="1"/>
          </p:cNvSpPr>
          <p:nvPr>
            <p:ph type="body" idx="1"/>
          </p:nvPr>
        </p:nvSpPr>
        <p:spPr>
          <a:xfrm>
            <a:off x="1115568" y="2478024"/>
            <a:ext cx="10168200" cy="36942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1000"/>
              </a:spcBef>
              <a:spcAft>
                <a:spcPts val="0"/>
              </a:spcAft>
              <a:buClr>
                <a:schemeClr val="dk1"/>
              </a:buClr>
              <a:buSzPts val="1800"/>
              <a:buChar char="•"/>
              <a:defRPr/>
            </a:lvl1pPr>
            <a:lvl2pPr marL="914400" lvl="1" indent="-342900" algn="l" rtl="0">
              <a:lnSpc>
                <a:spcPct val="110000"/>
              </a:lnSpc>
              <a:spcBef>
                <a:spcPts val="500"/>
              </a:spcBef>
              <a:spcAft>
                <a:spcPts val="0"/>
              </a:spcAft>
              <a:buClr>
                <a:schemeClr val="dk1"/>
              </a:buClr>
              <a:buSzPts val="1800"/>
              <a:buChar char="•"/>
              <a:defRPr/>
            </a:lvl2pPr>
            <a:lvl3pPr marL="1371600" lvl="2" indent="-342900" algn="l" rtl="0">
              <a:lnSpc>
                <a:spcPct val="110000"/>
              </a:lnSpc>
              <a:spcBef>
                <a:spcPts val="500"/>
              </a:spcBef>
              <a:spcAft>
                <a:spcPts val="0"/>
              </a:spcAft>
              <a:buClr>
                <a:schemeClr val="dk1"/>
              </a:buClr>
              <a:buSzPts val="1800"/>
              <a:buChar char="•"/>
              <a:defRPr/>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9" name="Google Shape;29;p3"/>
          <p:cNvSpPr txBox="1">
            <a:spLocks noGrp="1"/>
          </p:cNvSpPr>
          <p:nvPr>
            <p:ph type="dt" idx="10"/>
          </p:nvPr>
        </p:nvSpPr>
        <p:spPr>
          <a:xfrm>
            <a:off x="1115568"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0" name="Google Shape;30;p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1" name="Google Shape;31;p3"/>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b="0" i="0" u="none" strike="noStrike" cap="none">
                <a:solidFill>
                  <a:schemeClr val="dk1"/>
                </a:solidFill>
                <a:latin typeface="Arial"/>
                <a:ea typeface="Arial"/>
                <a:cs typeface="Arial"/>
                <a:sym typeface="Arial"/>
              </a:defRPr>
            </a:lvl1pPr>
            <a:lvl2pPr marL="0" lvl="1" indent="0" algn="r" rtl="0">
              <a:spcBef>
                <a:spcPts val="0"/>
              </a:spcBef>
              <a:buNone/>
              <a:defRPr sz="1800" b="0" i="0" u="none" strike="noStrike" cap="none">
                <a:solidFill>
                  <a:schemeClr val="dk1"/>
                </a:solidFill>
                <a:latin typeface="Arial"/>
                <a:ea typeface="Arial"/>
                <a:cs typeface="Arial"/>
                <a:sym typeface="Arial"/>
              </a:defRPr>
            </a:lvl2pPr>
            <a:lvl3pPr marL="0" lvl="2" indent="0" algn="r" rtl="0">
              <a:spcBef>
                <a:spcPts val="0"/>
              </a:spcBef>
              <a:buNone/>
              <a:defRPr sz="1800" b="0" i="0" u="none" strike="noStrike" cap="none">
                <a:solidFill>
                  <a:schemeClr val="dk1"/>
                </a:solidFill>
                <a:latin typeface="Arial"/>
                <a:ea typeface="Arial"/>
                <a:cs typeface="Arial"/>
                <a:sym typeface="Arial"/>
              </a:defRPr>
            </a:lvl3pPr>
            <a:lvl4pPr marL="0" lvl="3" indent="0" algn="r" rtl="0">
              <a:spcBef>
                <a:spcPts val="0"/>
              </a:spcBef>
              <a:buNone/>
              <a:defRPr sz="1800" b="0" i="0" u="none" strike="noStrike" cap="none">
                <a:solidFill>
                  <a:schemeClr val="dk1"/>
                </a:solidFill>
                <a:latin typeface="Arial"/>
                <a:ea typeface="Arial"/>
                <a:cs typeface="Arial"/>
                <a:sym typeface="Arial"/>
              </a:defRPr>
            </a:lvl4pPr>
            <a:lvl5pPr marL="0" lvl="4" indent="0" algn="r" rtl="0">
              <a:spcBef>
                <a:spcPts val="0"/>
              </a:spcBef>
              <a:buNone/>
              <a:defRPr sz="1800" b="0" i="0" u="none" strike="noStrike" cap="none">
                <a:solidFill>
                  <a:schemeClr val="dk1"/>
                </a:solidFill>
                <a:latin typeface="Arial"/>
                <a:ea typeface="Arial"/>
                <a:cs typeface="Arial"/>
                <a:sym typeface="Arial"/>
              </a:defRPr>
            </a:lvl5pPr>
            <a:lvl6pPr marL="0" lvl="5" indent="0" algn="r" rtl="0">
              <a:spcBef>
                <a:spcPts val="0"/>
              </a:spcBef>
              <a:buNone/>
              <a:defRPr sz="1800" b="0" i="0" u="none" strike="noStrike" cap="none">
                <a:solidFill>
                  <a:schemeClr val="dk1"/>
                </a:solidFill>
                <a:latin typeface="Arial"/>
                <a:ea typeface="Arial"/>
                <a:cs typeface="Arial"/>
                <a:sym typeface="Arial"/>
              </a:defRPr>
            </a:lvl6pPr>
            <a:lvl7pPr marL="0" lvl="6" indent="0" algn="r" rtl="0">
              <a:spcBef>
                <a:spcPts val="0"/>
              </a:spcBef>
              <a:buNone/>
              <a:defRPr sz="1800" b="0" i="0" u="none" strike="noStrike" cap="none">
                <a:solidFill>
                  <a:schemeClr val="dk1"/>
                </a:solidFill>
                <a:latin typeface="Arial"/>
                <a:ea typeface="Arial"/>
                <a:cs typeface="Arial"/>
                <a:sym typeface="Arial"/>
              </a:defRPr>
            </a:lvl7pPr>
            <a:lvl8pPr marL="0" lvl="7" indent="0" algn="r" rtl="0">
              <a:spcBef>
                <a:spcPts val="0"/>
              </a:spcBef>
              <a:buNone/>
              <a:defRPr sz="1800" b="0" i="0" u="none" strike="noStrike" cap="none">
                <a:solidFill>
                  <a:schemeClr val="dk1"/>
                </a:solidFill>
                <a:latin typeface="Arial"/>
                <a:ea typeface="Arial"/>
                <a:cs typeface="Arial"/>
                <a:sym typeface="Arial"/>
              </a:defRPr>
            </a:lvl8pPr>
            <a:lvl9pPr marL="0" lvl="8" indent="0" algn="r" rtl="0">
              <a:spcBef>
                <a:spcPts val="0"/>
              </a:spcBef>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166"/>
        <p:cNvGrpSpPr/>
        <p:nvPr/>
      </p:nvGrpSpPr>
      <p:grpSpPr>
        <a:xfrm>
          <a:off x="0" y="0"/>
          <a:ext cx="0" cy="0"/>
          <a:chOff x="0" y="0"/>
          <a:chExt cx="0" cy="0"/>
        </a:xfrm>
      </p:grpSpPr>
      <p:sp>
        <p:nvSpPr>
          <p:cNvPr id="167" name="Google Shape;167;p22"/>
          <p:cNvSpPr/>
          <p:nvPr/>
        </p:nvSpPr>
        <p:spPr>
          <a:xfrm>
            <a:off x="558210" y="1162033"/>
            <a:ext cx="3740700" cy="4643400"/>
          </a:xfrm>
          <a:prstGeom prst="rect">
            <a:avLst/>
          </a:prstGeom>
          <a:solidFill>
            <a:schemeClr val="lt1"/>
          </a:solidFill>
          <a:ln w="12700"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8" name="Google Shape;168;p22"/>
          <p:cNvSpPr/>
          <p:nvPr/>
        </p:nvSpPr>
        <p:spPr>
          <a:xfrm>
            <a:off x="498834" y="1618375"/>
            <a:ext cx="146400" cy="82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69" name="Google Shape;169;p22"/>
          <p:cNvSpPr txBox="1">
            <a:spLocks noGrp="1"/>
          </p:cNvSpPr>
          <p:nvPr>
            <p:ph type="title"/>
          </p:nvPr>
        </p:nvSpPr>
        <p:spPr>
          <a:xfrm>
            <a:off x="868680" y="1709928"/>
            <a:ext cx="3099900" cy="17100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0" name="Google Shape;170;p22"/>
          <p:cNvSpPr>
            <a:spLocks noGrp="1"/>
          </p:cNvSpPr>
          <p:nvPr>
            <p:ph type="pic" idx="2"/>
          </p:nvPr>
        </p:nvSpPr>
        <p:spPr>
          <a:xfrm>
            <a:off x="4965192" y="1161288"/>
            <a:ext cx="6729900" cy="4645200"/>
          </a:xfrm>
          <a:prstGeom prst="rect">
            <a:avLst/>
          </a:prstGeom>
          <a:noFill/>
          <a:ln>
            <a:noFill/>
          </a:ln>
        </p:spPr>
      </p:sp>
      <p:sp>
        <p:nvSpPr>
          <p:cNvPr id="171" name="Google Shape;171;p22"/>
          <p:cNvSpPr txBox="1">
            <a:spLocks noGrp="1"/>
          </p:cNvSpPr>
          <p:nvPr>
            <p:ph type="body" idx="1"/>
          </p:nvPr>
        </p:nvSpPr>
        <p:spPr>
          <a:xfrm>
            <a:off x="868680" y="3438144"/>
            <a:ext cx="3099900" cy="2057400"/>
          </a:xfrm>
          <a:prstGeom prst="rect">
            <a:avLst/>
          </a:prstGeom>
          <a:noFill/>
          <a:ln>
            <a:noFill/>
          </a:ln>
        </p:spPr>
        <p:txBody>
          <a:bodyPr spcFirstLastPara="1" wrap="square" lIns="91425" tIns="45700" rIns="91425" bIns="45700" anchor="t" anchorCtr="0">
            <a:normAutofit/>
          </a:bodyPr>
          <a:lstStyle>
            <a:lvl1pPr marL="457200" lvl="0" indent="-228600" algn="l" rtl="0">
              <a:lnSpc>
                <a:spcPct val="110000"/>
              </a:lnSpc>
              <a:spcBef>
                <a:spcPts val="1000"/>
              </a:spcBef>
              <a:spcAft>
                <a:spcPts val="0"/>
              </a:spcAft>
              <a:buClr>
                <a:schemeClr val="dk1"/>
              </a:buClr>
              <a:buSzPts val="1800"/>
              <a:buNone/>
              <a:defRPr sz="1800"/>
            </a:lvl1pPr>
            <a:lvl2pPr marL="914400" lvl="1" indent="-228600" algn="l" rtl="0">
              <a:lnSpc>
                <a:spcPct val="110000"/>
              </a:lnSpc>
              <a:spcBef>
                <a:spcPts val="500"/>
              </a:spcBef>
              <a:spcAft>
                <a:spcPts val="0"/>
              </a:spcAft>
              <a:buClr>
                <a:schemeClr val="dk1"/>
              </a:buClr>
              <a:buSzPts val="1400"/>
              <a:buNone/>
              <a:defRPr sz="1400"/>
            </a:lvl2pPr>
            <a:lvl3pPr marL="1371600" lvl="2" indent="-228600" algn="l" rtl="0">
              <a:lnSpc>
                <a:spcPct val="110000"/>
              </a:lnSpc>
              <a:spcBef>
                <a:spcPts val="500"/>
              </a:spcBef>
              <a:spcAft>
                <a:spcPts val="0"/>
              </a:spcAft>
              <a:buClr>
                <a:schemeClr val="dk1"/>
              </a:buClr>
              <a:buSzPts val="1200"/>
              <a:buNone/>
              <a:defRPr sz="1200"/>
            </a:lvl3pPr>
            <a:lvl4pPr marL="1828800" lvl="3" indent="-228600" algn="l" rtl="0">
              <a:lnSpc>
                <a:spcPct val="110000"/>
              </a:lnSpc>
              <a:spcBef>
                <a:spcPts val="500"/>
              </a:spcBef>
              <a:spcAft>
                <a:spcPts val="0"/>
              </a:spcAft>
              <a:buClr>
                <a:schemeClr val="dk1"/>
              </a:buClr>
              <a:buSzPts val="1000"/>
              <a:buNone/>
              <a:defRPr sz="1000"/>
            </a:lvl4pPr>
            <a:lvl5pPr marL="2286000" lvl="4" indent="-228600" algn="l" rtl="0">
              <a:lnSpc>
                <a:spcPct val="11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172" name="Google Shape;172;p22"/>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73"/>
        <p:cNvGrpSpPr/>
        <p:nvPr/>
      </p:nvGrpSpPr>
      <p:grpSpPr>
        <a:xfrm>
          <a:off x="0" y="0"/>
          <a:ext cx="0" cy="0"/>
          <a:chOff x="0" y="0"/>
          <a:chExt cx="0" cy="0"/>
        </a:xfrm>
      </p:grpSpPr>
      <p:sp>
        <p:nvSpPr>
          <p:cNvPr id="174" name="Google Shape;174;p2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5" name="Google Shape;175;p23"/>
          <p:cNvSpPr txBox="1">
            <a:spLocks noGrp="1"/>
          </p:cNvSpPr>
          <p:nvPr>
            <p:ph type="body" idx="1"/>
          </p:nvPr>
        </p:nvSpPr>
        <p:spPr>
          <a:xfrm rot="5400000">
            <a:off x="3920400" y="-1256575"/>
            <a:ext cx="4351200" cy="105156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1000"/>
              </a:spcBef>
              <a:spcAft>
                <a:spcPts val="0"/>
              </a:spcAft>
              <a:buClr>
                <a:schemeClr val="dk1"/>
              </a:buClr>
              <a:buSzPts val="1800"/>
              <a:buChar char="•"/>
              <a:defRPr/>
            </a:lvl1pPr>
            <a:lvl2pPr marL="914400" lvl="1" indent="-342900" algn="l" rtl="0">
              <a:lnSpc>
                <a:spcPct val="110000"/>
              </a:lnSpc>
              <a:spcBef>
                <a:spcPts val="500"/>
              </a:spcBef>
              <a:spcAft>
                <a:spcPts val="0"/>
              </a:spcAft>
              <a:buClr>
                <a:schemeClr val="dk1"/>
              </a:buClr>
              <a:buSzPts val="1800"/>
              <a:buChar char="•"/>
              <a:defRPr/>
            </a:lvl2pPr>
            <a:lvl3pPr marL="1371600" lvl="2" indent="-342900" algn="l" rtl="0">
              <a:lnSpc>
                <a:spcPct val="110000"/>
              </a:lnSpc>
              <a:spcBef>
                <a:spcPts val="500"/>
              </a:spcBef>
              <a:spcAft>
                <a:spcPts val="0"/>
              </a:spcAft>
              <a:buClr>
                <a:schemeClr val="dk1"/>
              </a:buClr>
              <a:buSzPts val="1800"/>
              <a:buChar char="•"/>
              <a:defRPr/>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76" name="Google Shape;176;p23"/>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77"/>
        <p:cNvGrpSpPr/>
        <p:nvPr/>
      </p:nvGrpSpPr>
      <p:grpSpPr>
        <a:xfrm>
          <a:off x="0" y="0"/>
          <a:ext cx="0" cy="0"/>
          <a:chOff x="0" y="0"/>
          <a:chExt cx="0" cy="0"/>
        </a:xfrm>
      </p:grpSpPr>
      <p:sp>
        <p:nvSpPr>
          <p:cNvPr id="178" name="Google Shape;178;p24"/>
          <p:cNvSpPr txBox="1">
            <a:spLocks noGrp="1"/>
          </p:cNvSpPr>
          <p:nvPr>
            <p:ph type="title"/>
          </p:nvPr>
        </p:nvSpPr>
        <p:spPr>
          <a:xfrm rot="5400000">
            <a:off x="7133400" y="1956625"/>
            <a:ext cx="5811900" cy="26289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79" name="Google Shape;179;p24"/>
          <p:cNvSpPr txBox="1">
            <a:spLocks noGrp="1"/>
          </p:cNvSpPr>
          <p:nvPr>
            <p:ph type="body" idx="1"/>
          </p:nvPr>
        </p:nvSpPr>
        <p:spPr>
          <a:xfrm rot="5400000">
            <a:off x="1799400" y="-596075"/>
            <a:ext cx="5811900" cy="77343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1000"/>
              </a:spcBef>
              <a:spcAft>
                <a:spcPts val="0"/>
              </a:spcAft>
              <a:buClr>
                <a:schemeClr val="dk1"/>
              </a:buClr>
              <a:buSzPts val="1800"/>
              <a:buChar char="•"/>
              <a:defRPr/>
            </a:lvl1pPr>
            <a:lvl2pPr marL="914400" lvl="1" indent="-342900" algn="l" rtl="0">
              <a:lnSpc>
                <a:spcPct val="110000"/>
              </a:lnSpc>
              <a:spcBef>
                <a:spcPts val="500"/>
              </a:spcBef>
              <a:spcAft>
                <a:spcPts val="0"/>
              </a:spcAft>
              <a:buClr>
                <a:schemeClr val="dk1"/>
              </a:buClr>
              <a:buSzPts val="1800"/>
              <a:buChar char="•"/>
              <a:defRPr/>
            </a:lvl2pPr>
            <a:lvl3pPr marL="1371600" lvl="2" indent="-342900" algn="l" rtl="0">
              <a:lnSpc>
                <a:spcPct val="110000"/>
              </a:lnSpc>
              <a:spcBef>
                <a:spcPts val="500"/>
              </a:spcBef>
              <a:spcAft>
                <a:spcPts val="0"/>
              </a:spcAft>
              <a:buClr>
                <a:schemeClr val="dk1"/>
              </a:buClr>
              <a:buSzPts val="1800"/>
              <a:buChar char="•"/>
              <a:defRPr/>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180" name="Google Shape;180;p24"/>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2"/>
        <p:cNvGrpSpPr/>
        <p:nvPr/>
      </p:nvGrpSpPr>
      <p:grpSpPr>
        <a:xfrm>
          <a:off x="0" y="0"/>
          <a:ext cx="0" cy="0"/>
          <a:chOff x="0" y="0"/>
          <a:chExt cx="0" cy="0"/>
        </a:xfrm>
      </p:grpSpPr>
      <p:sp>
        <p:nvSpPr>
          <p:cNvPr id="33" name="Google Shape;33;p4"/>
          <p:cNvSpPr/>
          <p:nvPr/>
        </p:nvSpPr>
        <p:spPr>
          <a:xfrm>
            <a:off x="665853" y="1533525"/>
            <a:ext cx="10917000" cy="3791100"/>
          </a:xfrm>
          <a:prstGeom prst="rect">
            <a:avLst/>
          </a:prstGeom>
          <a:solidFill>
            <a:schemeClr val="lt1"/>
          </a:solidFill>
          <a:ln w="12700" cap="flat" cmpd="sng">
            <a:solidFill>
              <a:srgbClr val="E1EFEF"/>
            </a:solidFill>
            <a:prstDash val="solid"/>
            <a:miter lim="800000"/>
            <a:headEnd type="none" w="sm" len="sm"/>
            <a:tailEnd type="none" w="sm" len="sm"/>
          </a:ln>
          <a:effectLst>
            <a:outerShdw blurRad="50800" dist="38100" dir="2700000" algn="tl" rotWithShape="0">
              <a:srgbClr val="CBD2C7">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4" name="Google Shape;34;p4"/>
          <p:cNvSpPr/>
          <p:nvPr/>
        </p:nvSpPr>
        <p:spPr>
          <a:xfrm>
            <a:off x="609084" y="2971798"/>
            <a:ext cx="128100" cy="914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5" name="Google Shape;35;p4"/>
          <p:cNvSpPr txBox="1">
            <a:spLocks noGrp="1"/>
          </p:cNvSpPr>
          <p:nvPr>
            <p:ph type="title"/>
          </p:nvPr>
        </p:nvSpPr>
        <p:spPr>
          <a:xfrm>
            <a:off x="1078992" y="1938528"/>
            <a:ext cx="10177200" cy="29901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5400"/>
              <a:buFont typeface="Arial"/>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36" name="Google Shape;36;p4"/>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7" name="Google Shape;37;p4"/>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38" name="Google Shape;38;p4"/>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9"/>
        <p:cNvGrpSpPr/>
        <p:nvPr/>
      </p:nvGrpSpPr>
      <p:grpSpPr>
        <a:xfrm>
          <a:off x="0" y="0"/>
          <a:ext cx="0" cy="0"/>
          <a:chOff x="0" y="0"/>
          <a:chExt cx="0" cy="0"/>
        </a:xfrm>
      </p:grpSpPr>
      <p:sp>
        <p:nvSpPr>
          <p:cNvPr id="40" name="Google Shape;40;p5"/>
          <p:cNvSpPr/>
          <p:nvPr/>
        </p:nvSpPr>
        <p:spPr>
          <a:xfrm>
            <a:off x="558210" y="4981421"/>
            <a:ext cx="11135100" cy="822900"/>
          </a:xfrm>
          <a:prstGeom prst="rect">
            <a:avLst/>
          </a:prstGeom>
          <a:solidFill>
            <a:schemeClr val="lt1"/>
          </a:solidFill>
          <a:ln w="12700"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1" name="Google Shape;41;p5"/>
          <p:cNvSpPr/>
          <p:nvPr/>
        </p:nvSpPr>
        <p:spPr>
          <a:xfrm>
            <a:off x="498834" y="5118581"/>
            <a:ext cx="146400" cy="5487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 name="Google Shape;42;p5"/>
          <p:cNvSpPr txBox="1">
            <a:spLocks noGrp="1"/>
          </p:cNvSpPr>
          <p:nvPr>
            <p:ph type="title"/>
          </p:nvPr>
        </p:nvSpPr>
        <p:spPr>
          <a:xfrm>
            <a:off x="557784" y="640080"/>
            <a:ext cx="10890600" cy="4114800"/>
          </a:xfrm>
          <a:prstGeom prst="rect">
            <a:avLst/>
          </a:prstGeom>
          <a:noFill/>
          <a:ln>
            <a:noFill/>
          </a:ln>
        </p:spPr>
        <p:txBody>
          <a:bodyPr spcFirstLastPara="1" wrap="square" lIns="91425" tIns="45700" rIns="91425" bIns="45700" anchor="b" anchorCtr="0">
            <a:normAutofit/>
          </a:bodyPr>
          <a:lstStyle>
            <a:lvl1pPr lvl="0" algn="l" rtl="0">
              <a:lnSpc>
                <a:spcPct val="90000"/>
              </a:lnSpc>
              <a:spcBef>
                <a:spcPts val="0"/>
              </a:spcBef>
              <a:spcAft>
                <a:spcPts val="0"/>
              </a:spcAft>
              <a:buClr>
                <a:schemeClr val="dk1"/>
              </a:buClr>
              <a:buSzPts val="6600"/>
              <a:buFont typeface="Arial"/>
              <a:buNone/>
              <a:defRPr sz="6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43" name="Google Shape;43;p5"/>
          <p:cNvSpPr txBox="1">
            <a:spLocks noGrp="1"/>
          </p:cNvSpPr>
          <p:nvPr>
            <p:ph type="body" idx="1"/>
          </p:nvPr>
        </p:nvSpPr>
        <p:spPr>
          <a:xfrm>
            <a:off x="841248" y="5102352"/>
            <a:ext cx="10607100" cy="585300"/>
          </a:xfrm>
          <a:prstGeom prst="rect">
            <a:avLst/>
          </a:prstGeom>
          <a:noFill/>
          <a:ln>
            <a:noFill/>
          </a:ln>
        </p:spPr>
        <p:txBody>
          <a:bodyPr spcFirstLastPara="1" wrap="square" lIns="91425" tIns="45700" rIns="91425" bIns="45700" anchor="ctr" anchorCtr="0">
            <a:normAutofit/>
          </a:bodyPr>
          <a:lstStyle>
            <a:lvl1pPr marL="457200" lvl="0" indent="-228600" algn="l" rtl="0">
              <a:lnSpc>
                <a:spcPct val="110000"/>
              </a:lnSpc>
              <a:spcBef>
                <a:spcPts val="1000"/>
              </a:spcBef>
              <a:spcAft>
                <a:spcPts val="0"/>
              </a:spcAft>
              <a:buClr>
                <a:schemeClr val="dk1"/>
              </a:buClr>
              <a:buSzPts val="2000"/>
              <a:buNone/>
              <a:defRPr sz="2000">
                <a:solidFill>
                  <a:schemeClr val="dk1"/>
                </a:solidFill>
              </a:defRPr>
            </a:lvl1pPr>
            <a:lvl2pPr marL="914400" lvl="1" indent="-228600" algn="l" rtl="0">
              <a:lnSpc>
                <a:spcPct val="110000"/>
              </a:lnSpc>
              <a:spcBef>
                <a:spcPts val="500"/>
              </a:spcBef>
              <a:spcAft>
                <a:spcPts val="0"/>
              </a:spcAft>
              <a:buClr>
                <a:srgbClr val="888888"/>
              </a:buClr>
              <a:buSzPts val="2000"/>
              <a:buNone/>
              <a:defRPr sz="2000">
                <a:solidFill>
                  <a:srgbClr val="888888"/>
                </a:solidFill>
              </a:defRPr>
            </a:lvl2pPr>
            <a:lvl3pPr marL="1371600" lvl="2" indent="-228600" algn="l" rtl="0">
              <a:lnSpc>
                <a:spcPct val="110000"/>
              </a:lnSpc>
              <a:spcBef>
                <a:spcPts val="500"/>
              </a:spcBef>
              <a:spcAft>
                <a:spcPts val="0"/>
              </a:spcAft>
              <a:buClr>
                <a:srgbClr val="888888"/>
              </a:buClr>
              <a:buSzPts val="1800"/>
              <a:buNone/>
              <a:defRPr sz="1800">
                <a:solidFill>
                  <a:srgbClr val="888888"/>
                </a:solidFill>
              </a:defRPr>
            </a:lvl3pPr>
            <a:lvl4pPr marL="1828800" lvl="3" indent="-228600" algn="l" rtl="0">
              <a:lnSpc>
                <a:spcPct val="110000"/>
              </a:lnSpc>
              <a:spcBef>
                <a:spcPts val="500"/>
              </a:spcBef>
              <a:spcAft>
                <a:spcPts val="0"/>
              </a:spcAft>
              <a:buClr>
                <a:srgbClr val="888888"/>
              </a:buClr>
              <a:buSzPts val="1600"/>
              <a:buNone/>
              <a:defRPr sz="1600">
                <a:solidFill>
                  <a:srgbClr val="888888"/>
                </a:solidFill>
              </a:defRPr>
            </a:lvl4pPr>
            <a:lvl5pPr marL="2286000" lvl="4" indent="-228600" algn="l" rtl="0">
              <a:lnSpc>
                <a:spcPct val="110000"/>
              </a:lnSpc>
              <a:spcBef>
                <a:spcPts val="500"/>
              </a:spcBef>
              <a:spcAft>
                <a:spcPts val="0"/>
              </a:spcAft>
              <a:buClr>
                <a:srgbClr val="888888"/>
              </a:buClr>
              <a:buSzPts val="1600"/>
              <a:buNone/>
              <a:defRPr sz="1600">
                <a:solidFill>
                  <a:srgbClr val="888888"/>
                </a:solidFill>
              </a:defRPr>
            </a:lvl5pPr>
            <a:lvl6pPr marL="2743200" lvl="5" indent="-228600" algn="l" rtl="0">
              <a:lnSpc>
                <a:spcPct val="90000"/>
              </a:lnSpc>
              <a:spcBef>
                <a:spcPts val="500"/>
              </a:spcBef>
              <a:spcAft>
                <a:spcPts val="0"/>
              </a:spcAft>
              <a:buClr>
                <a:srgbClr val="888888"/>
              </a:buClr>
              <a:buSzPts val="1600"/>
              <a:buNone/>
              <a:defRPr sz="1600">
                <a:solidFill>
                  <a:srgbClr val="888888"/>
                </a:solidFill>
              </a:defRPr>
            </a:lvl6pPr>
            <a:lvl7pPr marL="3200400" lvl="6" indent="-228600" algn="l" rtl="0">
              <a:lnSpc>
                <a:spcPct val="90000"/>
              </a:lnSpc>
              <a:spcBef>
                <a:spcPts val="500"/>
              </a:spcBef>
              <a:spcAft>
                <a:spcPts val="0"/>
              </a:spcAft>
              <a:buClr>
                <a:srgbClr val="888888"/>
              </a:buClr>
              <a:buSzPts val="1600"/>
              <a:buNone/>
              <a:defRPr sz="1600">
                <a:solidFill>
                  <a:srgbClr val="888888"/>
                </a:solidFill>
              </a:defRPr>
            </a:lvl7pPr>
            <a:lvl8pPr marL="3657600" lvl="7" indent="-228600" algn="l" rtl="0">
              <a:lnSpc>
                <a:spcPct val="90000"/>
              </a:lnSpc>
              <a:spcBef>
                <a:spcPts val="500"/>
              </a:spcBef>
              <a:spcAft>
                <a:spcPts val="0"/>
              </a:spcAft>
              <a:buClr>
                <a:srgbClr val="888888"/>
              </a:buClr>
              <a:buSzPts val="1600"/>
              <a:buNone/>
              <a:defRPr sz="1600">
                <a:solidFill>
                  <a:srgbClr val="888888"/>
                </a:solidFill>
              </a:defRPr>
            </a:lvl8pPr>
            <a:lvl9pPr marL="4114800" lvl="8" indent="-228600" algn="l" rtl="0">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4" name="Google Shape;44;p5"/>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5" name="Google Shape;45;p5"/>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46" name="Google Shape;46;p5"/>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47"/>
        <p:cNvGrpSpPr/>
        <p:nvPr/>
      </p:nvGrpSpPr>
      <p:grpSpPr>
        <a:xfrm>
          <a:off x="0" y="0"/>
          <a:ext cx="0" cy="0"/>
          <a:chOff x="0" y="0"/>
          <a:chExt cx="0" cy="0"/>
        </a:xfrm>
      </p:grpSpPr>
      <p:sp>
        <p:nvSpPr>
          <p:cNvPr id="48" name="Google Shape;48;p6"/>
          <p:cNvSpPr/>
          <p:nvPr/>
        </p:nvSpPr>
        <p:spPr>
          <a:xfrm>
            <a:off x="558209" y="0"/>
            <a:ext cx="11167500" cy="2018700"/>
          </a:xfrm>
          <a:prstGeom prst="rect">
            <a:avLst/>
          </a:prstGeom>
          <a:solidFill>
            <a:schemeClr val="lt1"/>
          </a:solidFill>
          <a:ln w="9525"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9" name="Google Shape;49;p6"/>
          <p:cNvSpPr/>
          <p:nvPr/>
        </p:nvSpPr>
        <p:spPr>
          <a:xfrm>
            <a:off x="566928" y="0"/>
            <a:ext cx="11155800" cy="201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0" name="Google Shape;50;p6"/>
          <p:cNvSpPr/>
          <p:nvPr/>
        </p:nvSpPr>
        <p:spPr>
          <a:xfrm>
            <a:off x="498834" y="787352"/>
            <a:ext cx="1281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1" name="Google Shape;51;p6"/>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52" name="Google Shape;52;p6"/>
          <p:cNvSpPr txBox="1">
            <a:spLocks noGrp="1"/>
          </p:cNvSpPr>
          <p:nvPr>
            <p:ph type="body" idx="1"/>
          </p:nvPr>
        </p:nvSpPr>
        <p:spPr>
          <a:xfrm>
            <a:off x="1115568" y="2478024"/>
            <a:ext cx="4937700" cy="36942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1000"/>
              </a:spcBef>
              <a:spcAft>
                <a:spcPts val="0"/>
              </a:spcAft>
              <a:buClr>
                <a:schemeClr val="dk1"/>
              </a:buClr>
              <a:buSzPts val="1800"/>
              <a:buChar char="•"/>
              <a:defRPr/>
            </a:lvl1pPr>
            <a:lvl2pPr marL="914400" lvl="1" indent="-342900" algn="l" rtl="0">
              <a:lnSpc>
                <a:spcPct val="110000"/>
              </a:lnSpc>
              <a:spcBef>
                <a:spcPts val="500"/>
              </a:spcBef>
              <a:spcAft>
                <a:spcPts val="0"/>
              </a:spcAft>
              <a:buClr>
                <a:schemeClr val="dk1"/>
              </a:buClr>
              <a:buSzPts val="1800"/>
              <a:buChar char="•"/>
              <a:defRPr/>
            </a:lvl2pPr>
            <a:lvl3pPr marL="1371600" lvl="2" indent="-342900" algn="l" rtl="0">
              <a:lnSpc>
                <a:spcPct val="110000"/>
              </a:lnSpc>
              <a:spcBef>
                <a:spcPts val="500"/>
              </a:spcBef>
              <a:spcAft>
                <a:spcPts val="0"/>
              </a:spcAft>
              <a:buClr>
                <a:schemeClr val="dk1"/>
              </a:buClr>
              <a:buSzPts val="1800"/>
              <a:buChar char="•"/>
              <a:defRPr/>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3" name="Google Shape;53;p6"/>
          <p:cNvSpPr txBox="1">
            <a:spLocks noGrp="1"/>
          </p:cNvSpPr>
          <p:nvPr>
            <p:ph type="body" idx="2"/>
          </p:nvPr>
        </p:nvSpPr>
        <p:spPr>
          <a:xfrm>
            <a:off x="6345936" y="2478024"/>
            <a:ext cx="4937700" cy="3694200"/>
          </a:xfrm>
          <a:prstGeom prst="rect">
            <a:avLst/>
          </a:prstGeom>
          <a:noFill/>
          <a:ln>
            <a:noFill/>
          </a:ln>
        </p:spPr>
        <p:txBody>
          <a:bodyPr spcFirstLastPara="1" wrap="square" lIns="91425" tIns="45700" rIns="91425" bIns="45700" anchor="t" anchorCtr="0">
            <a:normAutofit/>
          </a:bodyPr>
          <a:lstStyle>
            <a:lvl1pPr marL="457200" lvl="0" indent="-342900" algn="l" rtl="0">
              <a:lnSpc>
                <a:spcPct val="110000"/>
              </a:lnSpc>
              <a:spcBef>
                <a:spcPts val="1000"/>
              </a:spcBef>
              <a:spcAft>
                <a:spcPts val="0"/>
              </a:spcAft>
              <a:buClr>
                <a:schemeClr val="dk1"/>
              </a:buClr>
              <a:buSzPts val="1800"/>
              <a:buChar char="•"/>
              <a:defRPr/>
            </a:lvl1pPr>
            <a:lvl2pPr marL="914400" lvl="1" indent="-342900" algn="l" rtl="0">
              <a:lnSpc>
                <a:spcPct val="110000"/>
              </a:lnSpc>
              <a:spcBef>
                <a:spcPts val="500"/>
              </a:spcBef>
              <a:spcAft>
                <a:spcPts val="0"/>
              </a:spcAft>
              <a:buClr>
                <a:schemeClr val="dk1"/>
              </a:buClr>
              <a:buSzPts val="1800"/>
              <a:buChar char="•"/>
              <a:defRPr/>
            </a:lvl2pPr>
            <a:lvl3pPr marL="1371600" lvl="2" indent="-342900" algn="l" rtl="0">
              <a:lnSpc>
                <a:spcPct val="110000"/>
              </a:lnSpc>
              <a:spcBef>
                <a:spcPts val="500"/>
              </a:spcBef>
              <a:spcAft>
                <a:spcPts val="0"/>
              </a:spcAft>
              <a:buClr>
                <a:schemeClr val="dk1"/>
              </a:buClr>
              <a:buSzPts val="1800"/>
              <a:buChar char="•"/>
              <a:defRPr/>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54" name="Google Shape;54;p6"/>
          <p:cNvSpPr txBox="1">
            <a:spLocks noGrp="1"/>
          </p:cNvSpPr>
          <p:nvPr>
            <p:ph type="dt" idx="10"/>
          </p:nvPr>
        </p:nvSpPr>
        <p:spPr>
          <a:xfrm>
            <a:off x="1115568"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5" name="Google Shape;55;p6"/>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56" name="Google Shape;56;p6"/>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57"/>
        <p:cNvGrpSpPr/>
        <p:nvPr/>
      </p:nvGrpSpPr>
      <p:grpSpPr>
        <a:xfrm>
          <a:off x="0" y="0"/>
          <a:ext cx="0" cy="0"/>
          <a:chOff x="0" y="0"/>
          <a:chExt cx="0" cy="0"/>
        </a:xfrm>
      </p:grpSpPr>
      <p:sp>
        <p:nvSpPr>
          <p:cNvPr id="58" name="Google Shape;58;p7"/>
          <p:cNvSpPr/>
          <p:nvPr/>
        </p:nvSpPr>
        <p:spPr>
          <a:xfrm>
            <a:off x="558209" y="0"/>
            <a:ext cx="11167500" cy="2018700"/>
          </a:xfrm>
          <a:prstGeom prst="rect">
            <a:avLst/>
          </a:prstGeom>
          <a:solidFill>
            <a:schemeClr val="lt1"/>
          </a:solidFill>
          <a:ln w="9525"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9" name="Google Shape;59;p7"/>
          <p:cNvSpPr/>
          <p:nvPr/>
        </p:nvSpPr>
        <p:spPr>
          <a:xfrm>
            <a:off x="566928" y="0"/>
            <a:ext cx="11155800" cy="20118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0" name="Google Shape;60;p7"/>
          <p:cNvSpPr/>
          <p:nvPr/>
        </p:nvSpPr>
        <p:spPr>
          <a:xfrm>
            <a:off x="498834" y="787352"/>
            <a:ext cx="1281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1" name="Google Shape;61;p7"/>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lvl1pPr lvl="0" algn="l" rtl="0">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62" name="Google Shape;62;p7"/>
          <p:cNvSpPr txBox="1">
            <a:spLocks noGrp="1"/>
          </p:cNvSpPr>
          <p:nvPr>
            <p:ph type="body" idx="1"/>
          </p:nvPr>
        </p:nvSpPr>
        <p:spPr>
          <a:xfrm>
            <a:off x="1115568" y="2372650"/>
            <a:ext cx="49377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110000"/>
              </a:lnSpc>
              <a:spcBef>
                <a:spcPts val="1000"/>
              </a:spcBef>
              <a:spcAft>
                <a:spcPts val="0"/>
              </a:spcAft>
              <a:buClr>
                <a:schemeClr val="dk1"/>
              </a:buClr>
              <a:buSzPts val="2400"/>
              <a:buNone/>
              <a:defRPr sz="2400" b="1" cap="none"/>
            </a:lvl1pPr>
            <a:lvl2pPr marL="914400" lvl="1" indent="-228600" algn="l" rtl="0">
              <a:lnSpc>
                <a:spcPct val="110000"/>
              </a:lnSpc>
              <a:spcBef>
                <a:spcPts val="500"/>
              </a:spcBef>
              <a:spcAft>
                <a:spcPts val="0"/>
              </a:spcAft>
              <a:buClr>
                <a:schemeClr val="dk1"/>
              </a:buClr>
              <a:buSzPts val="2000"/>
              <a:buNone/>
              <a:defRPr sz="2000" b="1"/>
            </a:lvl2pPr>
            <a:lvl3pPr marL="1371600" lvl="2" indent="-228600" algn="l" rtl="0">
              <a:lnSpc>
                <a:spcPct val="110000"/>
              </a:lnSpc>
              <a:spcBef>
                <a:spcPts val="500"/>
              </a:spcBef>
              <a:spcAft>
                <a:spcPts val="0"/>
              </a:spcAft>
              <a:buClr>
                <a:schemeClr val="dk1"/>
              </a:buClr>
              <a:buSzPts val="1800"/>
              <a:buNone/>
              <a:defRPr sz="1800" b="1"/>
            </a:lvl3pPr>
            <a:lvl4pPr marL="1828800" lvl="3" indent="-228600" algn="l" rtl="0">
              <a:lnSpc>
                <a:spcPct val="110000"/>
              </a:lnSpc>
              <a:spcBef>
                <a:spcPts val="500"/>
              </a:spcBef>
              <a:spcAft>
                <a:spcPts val="0"/>
              </a:spcAft>
              <a:buClr>
                <a:schemeClr val="dk1"/>
              </a:buClr>
              <a:buSzPts val="1600"/>
              <a:buNone/>
              <a:defRPr sz="1600" b="1"/>
            </a:lvl4pPr>
            <a:lvl5pPr marL="2286000" lvl="4" indent="-228600" algn="l" rtl="0">
              <a:lnSpc>
                <a:spcPct val="11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3" name="Google Shape;63;p7"/>
          <p:cNvSpPr txBox="1">
            <a:spLocks noGrp="1"/>
          </p:cNvSpPr>
          <p:nvPr>
            <p:ph type="body" idx="2"/>
          </p:nvPr>
        </p:nvSpPr>
        <p:spPr>
          <a:xfrm>
            <a:off x="1115568" y="3203688"/>
            <a:ext cx="4937700" cy="2968500"/>
          </a:xfrm>
          <a:prstGeom prst="rect">
            <a:avLst/>
          </a:prstGeom>
          <a:noFill/>
          <a:ln>
            <a:noFill/>
          </a:ln>
        </p:spPr>
        <p:txBody>
          <a:bodyPr spcFirstLastPara="1" wrap="square" lIns="91425" tIns="45700" rIns="91425" bIns="45700" anchor="t" anchorCtr="0">
            <a:normAutofit/>
          </a:bodyPr>
          <a:lstStyle>
            <a:lvl1pPr marL="457200" lvl="0" indent="-381000" algn="l" rtl="0">
              <a:lnSpc>
                <a:spcPct val="110000"/>
              </a:lnSpc>
              <a:spcBef>
                <a:spcPts val="1000"/>
              </a:spcBef>
              <a:spcAft>
                <a:spcPts val="0"/>
              </a:spcAft>
              <a:buClr>
                <a:schemeClr val="dk1"/>
              </a:buClr>
              <a:buSzPts val="2400"/>
              <a:buChar char="•"/>
              <a:defRPr sz="2400"/>
            </a:lvl1pPr>
            <a:lvl2pPr marL="914400" lvl="1" indent="-355600" algn="l" rtl="0">
              <a:lnSpc>
                <a:spcPct val="110000"/>
              </a:lnSpc>
              <a:spcBef>
                <a:spcPts val="500"/>
              </a:spcBef>
              <a:spcAft>
                <a:spcPts val="0"/>
              </a:spcAft>
              <a:buClr>
                <a:schemeClr val="dk1"/>
              </a:buClr>
              <a:buSzPts val="2000"/>
              <a:buChar char="•"/>
              <a:defRPr sz="2000"/>
            </a:lvl2pPr>
            <a:lvl3pPr marL="1371600" lvl="2" indent="-342900" algn="l" rtl="0">
              <a:lnSpc>
                <a:spcPct val="110000"/>
              </a:lnSpc>
              <a:spcBef>
                <a:spcPts val="500"/>
              </a:spcBef>
              <a:spcAft>
                <a:spcPts val="0"/>
              </a:spcAft>
              <a:buClr>
                <a:schemeClr val="dk1"/>
              </a:buClr>
              <a:buSzPts val="1800"/>
              <a:buChar char="•"/>
              <a:defRPr sz="1800"/>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4" name="Google Shape;64;p7"/>
          <p:cNvSpPr txBox="1">
            <a:spLocks noGrp="1"/>
          </p:cNvSpPr>
          <p:nvPr>
            <p:ph type="body" idx="3"/>
          </p:nvPr>
        </p:nvSpPr>
        <p:spPr>
          <a:xfrm>
            <a:off x="6345936" y="2372650"/>
            <a:ext cx="4937700" cy="823800"/>
          </a:xfrm>
          <a:prstGeom prst="rect">
            <a:avLst/>
          </a:prstGeom>
          <a:noFill/>
          <a:ln>
            <a:noFill/>
          </a:ln>
        </p:spPr>
        <p:txBody>
          <a:bodyPr spcFirstLastPara="1" wrap="square" lIns="91425" tIns="45700" rIns="91425" bIns="45700" anchor="b" anchorCtr="0">
            <a:normAutofit/>
          </a:bodyPr>
          <a:lstStyle>
            <a:lvl1pPr marL="457200" lvl="0" indent="-228600" algn="l" rtl="0">
              <a:lnSpc>
                <a:spcPct val="110000"/>
              </a:lnSpc>
              <a:spcBef>
                <a:spcPts val="1000"/>
              </a:spcBef>
              <a:spcAft>
                <a:spcPts val="0"/>
              </a:spcAft>
              <a:buClr>
                <a:schemeClr val="dk1"/>
              </a:buClr>
              <a:buSzPts val="2400"/>
              <a:buNone/>
              <a:defRPr sz="2400" b="1" cap="none"/>
            </a:lvl1pPr>
            <a:lvl2pPr marL="914400" lvl="1" indent="-228600" algn="l" rtl="0">
              <a:lnSpc>
                <a:spcPct val="110000"/>
              </a:lnSpc>
              <a:spcBef>
                <a:spcPts val="500"/>
              </a:spcBef>
              <a:spcAft>
                <a:spcPts val="0"/>
              </a:spcAft>
              <a:buClr>
                <a:schemeClr val="dk1"/>
              </a:buClr>
              <a:buSzPts val="2000"/>
              <a:buNone/>
              <a:defRPr sz="2000" b="1"/>
            </a:lvl2pPr>
            <a:lvl3pPr marL="1371600" lvl="2" indent="-228600" algn="l" rtl="0">
              <a:lnSpc>
                <a:spcPct val="110000"/>
              </a:lnSpc>
              <a:spcBef>
                <a:spcPts val="500"/>
              </a:spcBef>
              <a:spcAft>
                <a:spcPts val="0"/>
              </a:spcAft>
              <a:buClr>
                <a:schemeClr val="dk1"/>
              </a:buClr>
              <a:buSzPts val="1800"/>
              <a:buNone/>
              <a:defRPr sz="1800" b="1"/>
            </a:lvl3pPr>
            <a:lvl4pPr marL="1828800" lvl="3" indent="-228600" algn="l" rtl="0">
              <a:lnSpc>
                <a:spcPct val="110000"/>
              </a:lnSpc>
              <a:spcBef>
                <a:spcPts val="500"/>
              </a:spcBef>
              <a:spcAft>
                <a:spcPts val="0"/>
              </a:spcAft>
              <a:buClr>
                <a:schemeClr val="dk1"/>
              </a:buClr>
              <a:buSzPts val="1600"/>
              <a:buNone/>
              <a:defRPr sz="1600" b="1"/>
            </a:lvl4pPr>
            <a:lvl5pPr marL="2286000" lvl="4" indent="-228600" algn="l" rtl="0">
              <a:lnSpc>
                <a:spcPct val="110000"/>
              </a:lnSpc>
              <a:spcBef>
                <a:spcPts val="500"/>
              </a:spcBef>
              <a:spcAft>
                <a:spcPts val="0"/>
              </a:spcAft>
              <a:buClr>
                <a:schemeClr val="dk1"/>
              </a:buClr>
              <a:buSzPts val="1600"/>
              <a:buNone/>
              <a:defRPr sz="1600" b="1"/>
            </a:lvl5pPr>
            <a:lvl6pPr marL="2743200" lvl="5" indent="-228600" algn="l" rtl="0">
              <a:lnSpc>
                <a:spcPct val="90000"/>
              </a:lnSpc>
              <a:spcBef>
                <a:spcPts val="500"/>
              </a:spcBef>
              <a:spcAft>
                <a:spcPts val="0"/>
              </a:spcAft>
              <a:buClr>
                <a:schemeClr val="dk1"/>
              </a:buClr>
              <a:buSzPts val="1600"/>
              <a:buNone/>
              <a:defRPr sz="1600" b="1"/>
            </a:lvl6pPr>
            <a:lvl7pPr marL="3200400" lvl="6" indent="-228600" algn="l" rtl="0">
              <a:lnSpc>
                <a:spcPct val="90000"/>
              </a:lnSpc>
              <a:spcBef>
                <a:spcPts val="500"/>
              </a:spcBef>
              <a:spcAft>
                <a:spcPts val="0"/>
              </a:spcAft>
              <a:buClr>
                <a:schemeClr val="dk1"/>
              </a:buClr>
              <a:buSzPts val="1600"/>
              <a:buNone/>
              <a:defRPr sz="1600" b="1"/>
            </a:lvl7pPr>
            <a:lvl8pPr marL="3657600" lvl="7" indent="-228600" algn="l" rtl="0">
              <a:lnSpc>
                <a:spcPct val="90000"/>
              </a:lnSpc>
              <a:spcBef>
                <a:spcPts val="500"/>
              </a:spcBef>
              <a:spcAft>
                <a:spcPts val="0"/>
              </a:spcAft>
              <a:buClr>
                <a:schemeClr val="dk1"/>
              </a:buClr>
              <a:buSzPts val="1600"/>
              <a:buNone/>
              <a:defRPr sz="1600" b="1"/>
            </a:lvl8pPr>
            <a:lvl9pPr marL="4114800" lvl="8" indent="-228600" algn="l" rtl="0">
              <a:lnSpc>
                <a:spcPct val="90000"/>
              </a:lnSpc>
              <a:spcBef>
                <a:spcPts val="500"/>
              </a:spcBef>
              <a:spcAft>
                <a:spcPts val="0"/>
              </a:spcAft>
              <a:buClr>
                <a:schemeClr val="dk1"/>
              </a:buClr>
              <a:buSzPts val="1600"/>
              <a:buNone/>
              <a:defRPr sz="1600" b="1"/>
            </a:lvl9pPr>
          </a:lstStyle>
          <a:p>
            <a:endParaRPr/>
          </a:p>
        </p:txBody>
      </p:sp>
      <p:sp>
        <p:nvSpPr>
          <p:cNvPr id="65" name="Google Shape;65;p7"/>
          <p:cNvSpPr txBox="1">
            <a:spLocks noGrp="1"/>
          </p:cNvSpPr>
          <p:nvPr>
            <p:ph type="body" idx="4"/>
          </p:nvPr>
        </p:nvSpPr>
        <p:spPr>
          <a:xfrm>
            <a:off x="6345936" y="3203687"/>
            <a:ext cx="4937700" cy="2968500"/>
          </a:xfrm>
          <a:prstGeom prst="rect">
            <a:avLst/>
          </a:prstGeom>
          <a:noFill/>
          <a:ln>
            <a:noFill/>
          </a:ln>
        </p:spPr>
        <p:txBody>
          <a:bodyPr spcFirstLastPara="1" wrap="square" lIns="91425" tIns="45700" rIns="91425" bIns="45700" anchor="t" anchorCtr="0">
            <a:normAutofit/>
          </a:bodyPr>
          <a:lstStyle>
            <a:lvl1pPr marL="457200" lvl="0" indent="-381000" algn="l" rtl="0">
              <a:lnSpc>
                <a:spcPct val="110000"/>
              </a:lnSpc>
              <a:spcBef>
                <a:spcPts val="1000"/>
              </a:spcBef>
              <a:spcAft>
                <a:spcPts val="0"/>
              </a:spcAft>
              <a:buClr>
                <a:schemeClr val="dk1"/>
              </a:buClr>
              <a:buSzPts val="2400"/>
              <a:buChar char="•"/>
              <a:defRPr sz="2400"/>
            </a:lvl1pPr>
            <a:lvl2pPr marL="914400" lvl="1" indent="-355600" algn="l" rtl="0">
              <a:lnSpc>
                <a:spcPct val="110000"/>
              </a:lnSpc>
              <a:spcBef>
                <a:spcPts val="500"/>
              </a:spcBef>
              <a:spcAft>
                <a:spcPts val="0"/>
              </a:spcAft>
              <a:buClr>
                <a:schemeClr val="dk1"/>
              </a:buClr>
              <a:buSzPts val="2000"/>
              <a:buChar char="•"/>
              <a:defRPr sz="2000"/>
            </a:lvl2pPr>
            <a:lvl3pPr marL="1371600" lvl="2" indent="-342900" algn="l" rtl="0">
              <a:lnSpc>
                <a:spcPct val="110000"/>
              </a:lnSpc>
              <a:spcBef>
                <a:spcPts val="500"/>
              </a:spcBef>
              <a:spcAft>
                <a:spcPts val="0"/>
              </a:spcAft>
              <a:buClr>
                <a:schemeClr val="dk1"/>
              </a:buClr>
              <a:buSzPts val="1800"/>
              <a:buChar char="•"/>
              <a:defRPr sz="1800"/>
            </a:lvl3pPr>
            <a:lvl4pPr marL="1828800" lvl="3" indent="-342900" algn="l" rtl="0">
              <a:lnSpc>
                <a:spcPct val="110000"/>
              </a:lnSpc>
              <a:spcBef>
                <a:spcPts val="500"/>
              </a:spcBef>
              <a:spcAft>
                <a:spcPts val="0"/>
              </a:spcAft>
              <a:buClr>
                <a:schemeClr val="dk1"/>
              </a:buClr>
              <a:buSzPts val="1800"/>
              <a:buChar char="•"/>
              <a:defRPr/>
            </a:lvl4pPr>
            <a:lvl5pPr marL="2286000" lvl="4" indent="-342900" algn="l" rtl="0">
              <a:lnSpc>
                <a:spcPct val="110000"/>
              </a:lnSpc>
              <a:spcBef>
                <a:spcPts val="5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66" name="Google Shape;66;p7"/>
          <p:cNvSpPr txBox="1">
            <a:spLocks noGrp="1"/>
          </p:cNvSpPr>
          <p:nvPr>
            <p:ph type="dt" idx="10"/>
          </p:nvPr>
        </p:nvSpPr>
        <p:spPr>
          <a:xfrm>
            <a:off x="1115568"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7"/>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8" name="Google Shape;68;p7"/>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9"/>
        <p:cNvGrpSpPr/>
        <p:nvPr/>
      </p:nvGrpSpPr>
      <p:grpSpPr>
        <a:xfrm>
          <a:off x="0" y="0"/>
          <a:ext cx="0" cy="0"/>
          <a:chOff x="0" y="0"/>
          <a:chExt cx="0" cy="0"/>
        </a:xfrm>
      </p:grpSpPr>
      <p:sp>
        <p:nvSpPr>
          <p:cNvPr id="70" name="Google Shape;70;p8"/>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1" name="Google Shape;71;p8"/>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72" name="Google Shape;72;p8"/>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3"/>
        <p:cNvGrpSpPr/>
        <p:nvPr/>
      </p:nvGrpSpPr>
      <p:grpSpPr>
        <a:xfrm>
          <a:off x="0" y="0"/>
          <a:ext cx="0" cy="0"/>
          <a:chOff x="0" y="0"/>
          <a:chExt cx="0" cy="0"/>
        </a:xfrm>
      </p:grpSpPr>
      <p:sp>
        <p:nvSpPr>
          <p:cNvPr id="74" name="Google Shape;74;p9"/>
          <p:cNvSpPr/>
          <p:nvPr/>
        </p:nvSpPr>
        <p:spPr>
          <a:xfrm>
            <a:off x="558210" y="1162033"/>
            <a:ext cx="3740700" cy="4643400"/>
          </a:xfrm>
          <a:prstGeom prst="rect">
            <a:avLst/>
          </a:prstGeom>
          <a:solidFill>
            <a:schemeClr val="lt1"/>
          </a:solidFill>
          <a:ln w="12700"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5" name="Google Shape;75;p9"/>
          <p:cNvSpPr/>
          <p:nvPr/>
        </p:nvSpPr>
        <p:spPr>
          <a:xfrm>
            <a:off x="498834" y="1618375"/>
            <a:ext cx="146400" cy="82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6" name="Google Shape;76;p9"/>
          <p:cNvSpPr txBox="1">
            <a:spLocks noGrp="1"/>
          </p:cNvSpPr>
          <p:nvPr>
            <p:ph type="title"/>
          </p:nvPr>
        </p:nvSpPr>
        <p:spPr>
          <a:xfrm>
            <a:off x="868680" y="1709928"/>
            <a:ext cx="3099900" cy="17100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7" name="Google Shape;77;p9"/>
          <p:cNvSpPr txBox="1">
            <a:spLocks noGrp="1"/>
          </p:cNvSpPr>
          <p:nvPr>
            <p:ph type="body" idx="1"/>
          </p:nvPr>
        </p:nvSpPr>
        <p:spPr>
          <a:xfrm>
            <a:off x="4965192" y="1709928"/>
            <a:ext cx="6729900" cy="4096500"/>
          </a:xfrm>
          <a:prstGeom prst="rect">
            <a:avLst/>
          </a:prstGeom>
          <a:noFill/>
          <a:ln>
            <a:noFill/>
          </a:ln>
        </p:spPr>
        <p:txBody>
          <a:bodyPr spcFirstLastPara="1" wrap="square" lIns="91425" tIns="45700" rIns="91425" bIns="45700" anchor="t" anchorCtr="0">
            <a:normAutofit/>
          </a:bodyPr>
          <a:lstStyle>
            <a:lvl1pPr marL="457200" lvl="0" indent="-406400" algn="l" rtl="0">
              <a:lnSpc>
                <a:spcPct val="110000"/>
              </a:lnSpc>
              <a:spcBef>
                <a:spcPts val="1000"/>
              </a:spcBef>
              <a:spcAft>
                <a:spcPts val="0"/>
              </a:spcAft>
              <a:buClr>
                <a:schemeClr val="dk1"/>
              </a:buClr>
              <a:buSzPts val="2800"/>
              <a:buChar char="•"/>
              <a:defRPr sz="2800"/>
            </a:lvl1pPr>
            <a:lvl2pPr marL="914400" lvl="1" indent="-381000" algn="l" rtl="0">
              <a:lnSpc>
                <a:spcPct val="110000"/>
              </a:lnSpc>
              <a:spcBef>
                <a:spcPts val="500"/>
              </a:spcBef>
              <a:spcAft>
                <a:spcPts val="0"/>
              </a:spcAft>
              <a:buClr>
                <a:schemeClr val="dk1"/>
              </a:buClr>
              <a:buSzPts val="2400"/>
              <a:buChar char="•"/>
              <a:defRPr sz="2400"/>
            </a:lvl2pPr>
            <a:lvl3pPr marL="1371600" lvl="2" indent="-355600" algn="l" rtl="0">
              <a:lnSpc>
                <a:spcPct val="110000"/>
              </a:lnSpc>
              <a:spcBef>
                <a:spcPts val="500"/>
              </a:spcBef>
              <a:spcAft>
                <a:spcPts val="0"/>
              </a:spcAft>
              <a:buClr>
                <a:schemeClr val="dk1"/>
              </a:buClr>
              <a:buSzPts val="2000"/>
              <a:buChar char="•"/>
              <a:defRPr sz="2000"/>
            </a:lvl3pPr>
            <a:lvl4pPr marL="1828800" lvl="3" indent="-355600" algn="l" rtl="0">
              <a:lnSpc>
                <a:spcPct val="110000"/>
              </a:lnSpc>
              <a:spcBef>
                <a:spcPts val="500"/>
              </a:spcBef>
              <a:spcAft>
                <a:spcPts val="0"/>
              </a:spcAft>
              <a:buClr>
                <a:schemeClr val="dk1"/>
              </a:buClr>
              <a:buSzPts val="2000"/>
              <a:buChar char="•"/>
              <a:defRPr sz="2000"/>
            </a:lvl4pPr>
            <a:lvl5pPr marL="2286000" lvl="4" indent="-355600" algn="l" rtl="0">
              <a:lnSpc>
                <a:spcPct val="110000"/>
              </a:lnSpc>
              <a:spcBef>
                <a:spcPts val="500"/>
              </a:spcBef>
              <a:spcAft>
                <a:spcPts val="0"/>
              </a:spcAft>
              <a:buClr>
                <a:schemeClr val="dk1"/>
              </a:buClr>
              <a:buSzPts val="2000"/>
              <a:buChar char="•"/>
              <a:defRPr sz="2000"/>
            </a:lvl5pPr>
            <a:lvl6pPr marL="2743200" lvl="5" indent="-355600" algn="l" rtl="0">
              <a:lnSpc>
                <a:spcPct val="90000"/>
              </a:lnSpc>
              <a:spcBef>
                <a:spcPts val="500"/>
              </a:spcBef>
              <a:spcAft>
                <a:spcPts val="0"/>
              </a:spcAft>
              <a:buClr>
                <a:schemeClr val="dk1"/>
              </a:buClr>
              <a:buSzPts val="2000"/>
              <a:buChar char="•"/>
              <a:defRPr sz="2000"/>
            </a:lvl6pPr>
            <a:lvl7pPr marL="3200400" lvl="6" indent="-355600" algn="l" rtl="0">
              <a:lnSpc>
                <a:spcPct val="90000"/>
              </a:lnSpc>
              <a:spcBef>
                <a:spcPts val="500"/>
              </a:spcBef>
              <a:spcAft>
                <a:spcPts val="0"/>
              </a:spcAft>
              <a:buClr>
                <a:schemeClr val="dk1"/>
              </a:buClr>
              <a:buSzPts val="2000"/>
              <a:buChar char="•"/>
              <a:defRPr sz="2000"/>
            </a:lvl7pPr>
            <a:lvl8pPr marL="3657600" lvl="7" indent="-355600" algn="l" rtl="0">
              <a:lnSpc>
                <a:spcPct val="90000"/>
              </a:lnSpc>
              <a:spcBef>
                <a:spcPts val="500"/>
              </a:spcBef>
              <a:spcAft>
                <a:spcPts val="0"/>
              </a:spcAft>
              <a:buClr>
                <a:schemeClr val="dk1"/>
              </a:buClr>
              <a:buSzPts val="2000"/>
              <a:buChar char="•"/>
              <a:defRPr sz="2000"/>
            </a:lvl8pPr>
            <a:lvl9pPr marL="4114800" lvl="8" indent="-355600" algn="l" rtl="0">
              <a:lnSpc>
                <a:spcPct val="90000"/>
              </a:lnSpc>
              <a:spcBef>
                <a:spcPts val="500"/>
              </a:spcBef>
              <a:spcAft>
                <a:spcPts val="0"/>
              </a:spcAft>
              <a:buClr>
                <a:schemeClr val="dk1"/>
              </a:buClr>
              <a:buSzPts val="2000"/>
              <a:buChar char="•"/>
              <a:defRPr sz="2000"/>
            </a:lvl9pPr>
          </a:lstStyle>
          <a:p>
            <a:endParaRPr/>
          </a:p>
        </p:txBody>
      </p:sp>
      <p:sp>
        <p:nvSpPr>
          <p:cNvPr id="78" name="Google Shape;78;p9"/>
          <p:cNvSpPr txBox="1">
            <a:spLocks noGrp="1"/>
          </p:cNvSpPr>
          <p:nvPr>
            <p:ph type="body" idx="2"/>
          </p:nvPr>
        </p:nvSpPr>
        <p:spPr>
          <a:xfrm>
            <a:off x="868680" y="3429000"/>
            <a:ext cx="3099900" cy="2066400"/>
          </a:xfrm>
          <a:prstGeom prst="rect">
            <a:avLst/>
          </a:prstGeom>
          <a:noFill/>
          <a:ln>
            <a:noFill/>
          </a:ln>
        </p:spPr>
        <p:txBody>
          <a:bodyPr spcFirstLastPara="1" wrap="square" lIns="91425" tIns="45700" rIns="91425" bIns="45700" anchor="t" anchorCtr="0">
            <a:normAutofit/>
          </a:bodyPr>
          <a:lstStyle>
            <a:lvl1pPr marL="457200" lvl="0" indent="-228600" algn="l" rtl="0">
              <a:lnSpc>
                <a:spcPct val="110000"/>
              </a:lnSpc>
              <a:spcBef>
                <a:spcPts val="1000"/>
              </a:spcBef>
              <a:spcAft>
                <a:spcPts val="0"/>
              </a:spcAft>
              <a:buClr>
                <a:schemeClr val="dk1"/>
              </a:buClr>
              <a:buSzPts val="1800"/>
              <a:buNone/>
              <a:defRPr sz="1800"/>
            </a:lvl1pPr>
            <a:lvl2pPr marL="914400" lvl="1" indent="-228600" algn="l" rtl="0">
              <a:lnSpc>
                <a:spcPct val="110000"/>
              </a:lnSpc>
              <a:spcBef>
                <a:spcPts val="500"/>
              </a:spcBef>
              <a:spcAft>
                <a:spcPts val="0"/>
              </a:spcAft>
              <a:buClr>
                <a:schemeClr val="dk1"/>
              </a:buClr>
              <a:buSzPts val="1400"/>
              <a:buNone/>
              <a:defRPr sz="1400"/>
            </a:lvl2pPr>
            <a:lvl3pPr marL="1371600" lvl="2" indent="-228600" algn="l" rtl="0">
              <a:lnSpc>
                <a:spcPct val="110000"/>
              </a:lnSpc>
              <a:spcBef>
                <a:spcPts val="500"/>
              </a:spcBef>
              <a:spcAft>
                <a:spcPts val="0"/>
              </a:spcAft>
              <a:buClr>
                <a:schemeClr val="dk1"/>
              </a:buClr>
              <a:buSzPts val="1200"/>
              <a:buNone/>
              <a:defRPr sz="1200"/>
            </a:lvl3pPr>
            <a:lvl4pPr marL="1828800" lvl="3" indent="-228600" algn="l" rtl="0">
              <a:lnSpc>
                <a:spcPct val="110000"/>
              </a:lnSpc>
              <a:spcBef>
                <a:spcPts val="500"/>
              </a:spcBef>
              <a:spcAft>
                <a:spcPts val="0"/>
              </a:spcAft>
              <a:buClr>
                <a:schemeClr val="dk1"/>
              </a:buClr>
              <a:buSzPts val="1000"/>
              <a:buNone/>
              <a:defRPr sz="1000"/>
            </a:lvl4pPr>
            <a:lvl5pPr marL="2286000" lvl="4" indent="-228600" algn="l" rtl="0">
              <a:lnSpc>
                <a:spcPct val="11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79" name="Google Shape;79;p9"/>
          <p:cNvSpPr txBox="1">
            <a:spLocks noGrp="1"/>
          </p:cNvSpPr>
          <p:nvPr>
            <p:ph type="dt" idx="10"/>
          </p:nvPr>
        </p:nvSpPr>
        <p:spPr>
          <a:xfrm>
            <a:off x="86868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0" name="Google Shape;80;p9"/>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1" name="Google Shape;81;p9"/>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2"/>
        <p:cNvGrpSpPr/>
        <p:nvPr/>
      </p:nvGrpSpPr>
      <p:grpSpPr>
        <a:xfrm>
          <a:off x="0" y="0"/>
          <a:ext cx="0" cy="0"/>
          <a:chOff x="0" y="0"/>
          <a:chExt cx="0" cy="0"/>
        </a:xfrm>
      </p:grpSpPr>
      <p:sp>
        <p:nvSpPr>
          <p:cNvPr id="83" name="Google Shape;83;p10"/>
          <p:cNvSpPr/>
          <p:nvPr/>
        </p:nvSpPr>
        <p:spPr>
          <a:xfrm>
            <a:off x="558210" y="1162033"/>
            <a:ext cx="3740700" cy="4643400"/>
          </a:xfrm>
          <a:prstGeom prst="rect">
            <a:avLst/>
          </a:prstGeom>
          <a:solidFill>
            <a:schemeClr val="lt1"/>
          </a:solidFill>
          <a:ln w="12700" cap="flat" cmpd="sng">
            <a:solidFill>
              <a:srgbClr val="E1EFEF"/>
            </a:solidFill>
            <a:prstDash val="solid"/>
            <a:miter lim="800000"/>
            <a:headEnd type="none" w="sm" len="sm"/>
            <a:tailEnd type="none" w="sm" len="sm"/>
          </a:ln>
          <a:effectLst>
            <a:outerShdw blurRad="50800" dist="38100" dir="2700000" algn="t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4" name="Google Shape;84;p10"/>
          <p:cNvSpPr/>
          <p:nvPr/>
        </p:nvSpPr>
        <p:spPr>
          <a:xfrm>
            <a:off x="498834" y="1618375"/>
            <a:ext cx="146400" cy="8229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85" name="Google Shape;85;p10"/>
          <p:cNvSpPr txBox="1">
            <a:spLocks noGrp="1"/>
          </p:cNvSpPr>
          <p:nvPr>
            <p:ph type="title"/>
          </p:nvPr>
        </p:nvSpPr>
        <p:spPr>
          <a:xfrm>
            <a:off x="868680" y="1709928"/>
            <a:ext cx="3099900" cy="1710000"/>
          </a:xfrm>
          <a:prstGeom prst="rect">
            <a:avLst/>
          </a:prstGeom>
          <a:noFill/>
          <a:ln>
            <a:noFill/>
          </a:ln>
        </p:spPr>
        <p:txBody>
          <a:bodyPr spcFirstLastPara="1" wrap="square" lIns="91425" tIns="45700" rIns="91425" bIns="45700" anchor="t" anchorCtr="0">
            <a:normAutofit/>
          </a:bodyPr>
          <a:lstStyle>
            <a:lvl1pPr lvl="0" algn="l" rtl="0">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86" name="Google Shape;86;p10"/>
          <p:cNvSpPr>
            <a:spLocks noGrp="1"/>
          </p:cNvSpPr>
          <p:nvPr>
            <p:ph type="pic" idx="2"/>
          </p:nvPr>
        </p:nvSpPr>
        <p:spPr>
          <a:xfrm>
            <a:off x="4965192" y="1161288"/>
            <a:ext cx="6729900" cy="4645200"/>
          </a:xfrm>
          <a:prstGeom prst="rect">
            <a:avLst/>
          </a:prstGeom>
          <a:noFill/>
          <a:ln>
            <a:noFill/>
          </a:ln>
        </p:spPr>
      </p:sp>
      <p:sp>
        <p:nvSpPr>
          <p:cNvPr id="87" name="Google Shape;87;p10"/>
          <p:cNvSpPr txBox="1">
            <a:spLocks noGrp="1"/>
          </p:cNvSpPr>
          <p:nvPr>
            <p:ph type="body" idx="1"/>
          </p:nvPr>
        </p:nvSpPr>
        <p:spPr>
          <a:xfrm>
            <a:off x="868680" y="3438144"/>
            <a:ext cx="3099900" cy="2057400"/>
          </a:xfrm>
          <a:prstGeom prst="rect">
            <a:avLst/>
          </a:prstGeom>
          <a:noFill/>
          <a:ln>
            <a:noFill/>
          </a:ln>
        </p:spPr>
        <p:txBody>
          <a:bodyPr spcFirstLastPara="1" wrap="square" lIns="91425" tIns="45700" rIns="91425" bIns="45700" anchor="t" anchorCtr="0">
            <a:normAutofit/>
          </a:bodyPr>
          <a:lstStyle>
            <a:lvl1pPr marL="457200" lvl="0" indent="-228600" algn="l" rtl="0">
              <a:lnSpc>
                <a:spcPct val="110000"/>
              </a:lnSpc>
              <a:spcBef>
                <a:spcPts val="1000"/>
              </a:spcBef>
              <a:spcAft>
                <a:spcPts val="0"/>
              </a:spcAft>
              <a:buClr>
                <a:schemeClr val="dk1"/>
              </a:buClr>
              <a:buSzPts val="1800"/>
              <a:buNone/>
              <a:defRPr sz="1800"/>
            </a:lvl1pPr>
            <a:lvl2pPr marL="914400" lvl="1" indent="-228600" algn="l" rtl="0">
              <a:lnSpc>
                <a:spcPct val="110000"/>
              </a:lnSpc>
              <a:spcBef>
                <a:spcPts val="500"/>
              </a:spcBef>
              <a:spcAft>
                <a:spcPts val="0"/>
              </a:spcAft>
              <a:buClr>
                <a:schemeClr val="dk1"/>
              </a:buClr>
              <a:buSzPts val="1400"/>
              <a:buNone/>
              <a:defRPr sz="1400"/>
            </a:lvl2pPr>
            <a:lvl3pPr marL="1371600" lvl="2" indent="-228600" algn="l" rtl="0">
              <a:lnSpc>
                <a:spcPct val="110000"/>
              </a:lnSpc>
              <a:spcBef>
                <a:spcPts val="500"/>
              </a:spcBef>
              <a:spcAft>
                <a:spcPts val="0"/>
              </a:spcAft>
              <a:buClr>
                <a:schemeClr val="dk1"/>
              </a:buClr>
              <a:buSzPts val="1200"/>
              <a:buNone/>
              <a:defRPr sz="1200"/>
            </a:lvl3pPr>
            <a:lvl4pPr marL="1828800" lvl="3" indent="-228600" algn="l" rtl="0">
              <a:lnSpc>
                <a:spcPct val="110000"/>
              </a:lnSpc>
              <a:spcBef>
                <a:spcPts val="500"/>
              </a:spcBef>
              <a:spcAft>
                <a:spcPts val="0"/>
              </a:spcAft>
              <a:buClr>
                <a:schemeClr val="dk1"/>
              </a:buClr>
              <a:buSzPts val="1000"/>
              <a:buNone/>
              <a:defRPr sz="1000"/>
            </a:lvl4pPr>
            <a:lvl5pPr marL="2286000" lvl="4" indent="-228600" algn="l" rtl="0">
              <a:lnSpc>
                <a:spcPct val="110000"/>
              </a:lnSpc>
              <a:spcBef>
                <a:spcPts val="500"/>
              </a:spcBef>
              <a:spcAft>
                <a:spcPts val="0"/>
              </a:spcAft>
              <a:buClr>
                <a:schemeClr val="dk1"/>
              </a:buClr>
              <a:buSzPts val="1000"/>
              <a:buNone/>
              <a:defRPr sz="1000"/>
            </a:lvl5pPr>
            <a:lvl6pPr marL="2743200" lvl="5" indent="-228600" algn="l" rtl="0">
              <a:lnSpc>
                <a:spcPct val="90000"/>
              </a:lnSpc>
              <a:spcBef>
                <a:spcPts val="500"/>
              </a:spcBef>
              <a:spcAft>
                <a:spcPts val="0"/>
              </a:spcAft>
              <a:buClr>
                <a:schemeClr val="dk1"/>
              </a:buClr>
              <a:buSzPts val="1000"/>
              <a:buNone/>
              <a:defRPr sz="1000"/>
            </a:lvl6pPr>
            <a:lvl7pPr marL="3200400" lvl="6" indent="-228600" algn="l" rtl="0">
              <a:lnSpc>
                <a:spcPct val="90000"/>
              </a:lnSpc>
              <a:spcBef>
                <a:spcPts val="500"/>
              </a:spcBef>
              <a:spcAft>
                <a:spcPts val="0"/>
              </a:spcAft>
              <a:buClr>
                <a:schemeClr val="dk1"/>
              </a:buClr>
              <a:buSzPts val="1000"/>
              <a:buNone/>
              <a:defRPr sz="1000"/>
            </a:lvl7pPr>
            <a:lvl8pPr marL="3657600" lvl="7" indent="-228600" algn="l" rtl="0">
              <a:lnSpc>
                <a:spcPct val="90000"/>
              </a:lnSpc>
              <a:spcBef>
                <a:spcPts val="500"/>
              </a:spcBef>
              <a:spcAft>
                <a:spcPts val="0"/>
              </a:spcAft>
              <a:buClr>
                <a:schemeClr val="dk1"/>
              </a:buClr>
              <a:buSzPts val="1000"/>
              <a:buNone/>
              <a:defRPr sz="1000"/>
            </a:lvl8pPr>
            <a:lvl9pPr marL="4114800" lvl="8" indent="-228600" algn="l" rtl="0">
              <a:lnSpc>
                <a:spcPct val="90000"/>
              </a:lnSpc>
              <a:spcBef>
                <a:spcPts val="500"/>
              </a:spcBef>
              <a:spcAft>
                <a:spcPts val="0"/>
              </a:spcAft>
              <a:buClr>
                <a:schemeClr val="dk1"/>
              </a:buClr>
              <a:buSzPts val="1000"/>
              <a:buNone/>
              <a:defRPr sz="1000"/>
            </a:lvl9pPr>
          </a:lstStyle>
          <a:p>
            <a:endParaRPr/>
          </a:p>
        </p:txBody>
      </p:sp>
      <p:sp>
        <p:nvSpPr>
          <p:cNvPr id="88" name="Google Shape;88;p10"/>
          <p:cNvSpPr txBox="1">
            <a:spLocks noGrp="1"/>
          </p:cNvSpPr>
          <p:nvPr>
            <p:ph type="dt" idx="10"/>
          </p:nvPr>
        </p:nvSpPr>
        <p:spPr>
          <a:xfrm>
            <a:off x="868680" y="6356350"/>
            <a:ext cx="2743200" cy="3651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89" name="Google Shape;89;p10"/>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90" name="Google Shape;90;p10"/>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lvl="0" indent="0" algn="r" rtl="0">
              <a:spcBef>
                <a:spcPts val="0"/>
              </a:spcBef>
              <a:buNone/>
              <a:defRPr sz="1800">
                <a:solidFill>
                  <a:schemeClr val="dk1"/>
                </a:solidFill>
                <a:latin typeface="Arial"/>
                <a:ea typeface="Arial"/>
                <a:cs typeface="Arial"/>
                <a:sym typeface="Arial"/>
              </a:defRPr>
            </a:lvl1pPr>
            <a:lvl2pPr marL="0" lvl="1" indent="0" algn="r" rtl="0">
              <a:spcBef>
                <a:spcPts val="0"/>
              </a:spcBef>
              <a:buNone/>
              <a:defRPr sz="1800">
                <a:solidFill>
                  <a:schemeClr val="dk1"/>
                </a:solidFill>
                <a:latin typeface="Arial"/>
                <a:ea typeface="Arial"/>
                <a:cs typeface="Arial"/>
                <a:sym typeface="Arial"/>
              </a:defRPr>
            </a:lvl2pPr>
            <a:lvl3pPr marL="0" lvl="2" indent="0" algn="r" rtl="0">
              <a:spcBef>
                <a:spcPts val="0"/>
              </a:spcBef>
              <a:buNone/>
              <a:defRPr sz="1800">
                <a:solidFill>
                  <a:schemeClr val="dk1"/>
                </a:solidFill>
                <a:latin typeface="Arial"/>
                <a:ea typeface="Arial"/>
                <a:cs typeface="Arial"/>
                <a:sym typeface="Arial"/>
              </a:defRPr>
            </a:lvl3pPr>
            <a:lvl4pPr marL="0" lvl="3" indent="0" algn="r" rtl="0">
              <a:spcBef>
                <a:spcPts val="0"/>
              </a:spcBef>
              <a:buNone/>
              <a:defRPr sz="1800">
                <a:solidFill>
                  <a:schemeClr val="dk1"/>
                </a:solidFill>
                <a:latin typeface="Arial"/>
                <a:ea typeface="Arial"/>
                <a:cs typeface="Arial"/>
                <a:sym typeface="Arial"/>
              </a:defRPr>
            </a:lvl4pPr>
            <a:lvl5pPr marL="0" lvl="4" indent="0" algn="r" rtl="0">
              <a:spcBef>
                <a:spcPts val="0"/>
              </a:spcBef>
              <a:buNone/>
              <a:defRPr sz="1800">
                <a:solidFill>
                  <a:schemeClr val="dk1"/>
                </a:solidFill>
                <a:latin typeface="Arial"/>
                <a:ea typeface="Arial"/>
                <a:cs typeface="Arial"/>
                <a:sym typeface="Arial"/>
              </a:defRPr>
            </a:lvl5pPr>
            <a:lvl6pPr marL="0" lvl="5" indent="0" algn="r" rtl="0">
              <a:spcBef>
                <a:spcPts val="0"/>
              </a:spcBef>
              <a:buNone/>
              <a:defRPr sz="1800">
                <a:solidFill>
                  <a:schemeClr val="dk1"/>
                </a:solidFill>
                <a:latin typeface="Arial"/>
                <a:ea typeface="Arial"/>
                <a:cs typeface="Arial"/>
                <a:sym typeface="Arial"/>
              </a:defRPr>
            </a:lvl6pPr>
            <a:lvl7pPr marL="0" lvl="6" indent="0" algn="r" rtl="0">
              <a:spcBef>
                <a:spcPts val="0"/>
              </a:spcBef>
              <a:buNone/>
              <a:defRPr sz="1800">
                <a:solidFill>
                  <a:schemeClr val="dk1"/>
                </a:solidFill>
                <a:latin typeface="Arial"/>
                <a:ea typeface="Arial"/>
                <a:cs typeface="Arial"/>
                <a:sym typeface="Arial"/>
              </a:defRPr>
            </a:lvl7pPr>
            <a:lvl8pPr marL="0" lvl="7" indent="0" algn="r" rtl="0">
              <a:spcBef>
                <a:spcPts val="0"/>
              </a:spcBef>
              <a:buNone/>
              <a:defRPr sz="1800">
                <a:solidFill>
                  <a:schemeClr val="dk1"/>
                </a:solidFill>
                <a:latin typeface="Arial"/>
                <a:ea typeface="Arial"/>
                <a:cs typeface="Arial"/>
                <a:sym typeface="Arial"/>
              </a:defRPr>
            </a:lvl8pPr>
            <a:lvl9pPr marL="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1" name="Google Shape;11;p1"/>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1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1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1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12" name="Google Shape;12;p1"/>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1"/>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1"/>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800" b="0" i="0" u="none" strike="noStrike" cap="none">
                <a:solidFill>
                  <a:schemeClr val="dk1"/>
                </a:solidFill>
                <a:latin typeface="Arial"/>
                <a:ea typeface="Arial"/>
                <a:cs typeface="Arial"/>
                <a:sym typeface="Arial"/>
              </a:defRPr>
            </a:lvl1pPr>
            <a:lvl2pPr marL="0" marR="0" lvl="1" indent="0" algn="r" rtl="0">
              <a:spcBef>
                <a:spcPts val="0"/>
              </a:spcBef>
              <a:buNone/>
              <a:defRPr sz="1800" b="0" i="0" u="none" strike="noStrike" cap="none">
                <a:solidFill>
                  <a:schemeClr val="dk1"/>
                </a:solidFill>
                <a:latin typeface="Arial"/>
                <a:ea typeface="Arial"/>
                <a:cs typeface="Arial"/>
                <a:sym typeface="Arial"/>
              </a:defRPr>
            </a:lvl2pPr>
            <a:lvl3pPr marL="0" marR="0" lvl="2" indent="0" algn="r" rtl="0">
              <a:spcBef>
                <a:spcPts val="0"/>
              </a:spcBef>
              <a:buNone/>
              <a:defRPr sz="1800" b="0" i="0" u="none" strike="noStrike" cap="none">
                <a:solidFill>
                  <a:schemeClr val="dk1"/>
                </a:solidFill>
                <a:latin typeface="Arial"/>
                <a:ea typeface="Arial"/>
                <a:cs typeface="Arial"/>
                <a:sym typeface="Arial"/>
              </a:defRPr>
            </a:lvl3pPr>
            <a:lvl4pPr marL="0" marR="0" lvl="3" indent="0" algn="r" rtl="0">
              <a:spcBef>
                <a:spcPts val="0"/>
              </a:spcBef>
              <a:buNone/>
              <a:defRPr sz="1800" b="0" i="0" u="none" strike="noStrike" cap="none">
                <a:solidFill>
                  <a:schemeClr val="dk1"/>
                </a:solidFill>
                <a:latin typeface="Arial"/>
                <a:ea typeface="Arial"/>
                <a:cs typeface="Arial"/>
                <a:sym typeface="Arial"/>
              </a:defRPr>
            </a:lvl4pPr>
            <a:lvl5pPr marL="0" marR="0" lvl="4" indent="0" algn="r" rtl="0">
              <a:spcBef>
                <a:spcPts val="0"/>
              </a:spcBef>
              <a:buNone/>
              <a:defRPr sz="1800" b="0" i="0" u="none" strike="noStrike" cap="none">
                <a:solidFill>
                  <a:schemeClr val="dk1"/>
                </a:solidFill>
                <a:latin typeface="Arial"/>
                <a:ea typeface="Arial"/>
                <a:cs typeface="Arial"/>
                <a:sym typeface="Arial"/>
              </a:defRPr>
            </a:lvl5pPr>
            <a:lvl6pPr marL="0" marR="0" lvl="5" indent="0" algn="r" rtl="0">
              <a:spcBef>
                <a:spcPts val="0"/>
              </a:spcBef>
              <a:buNone/>
              <a:defRPr sz="1800" b="0" i="0" u="none" strike="noStrike" cap="none">
                <a:solidFill>
                  <a:schemeClr val="dk1"/>
                </a:solidFill>
                <a:latin typeface="Arial"/>
                <a:ea typeface="Arial"/>
                <a:cs typeface="Arial"/>
                <a:sym typeface="Arial"/>
              </a:defRPr>
            </a:lvl6pPr>
            <a:lvl7pPr marL="0" marR="0" lvl="6" indent="0" algn="r" rtl="0">
              <a:spcBef>
                <a:spcPts val="0"/>
              </a:spcBef>
              <a:buNone/>
              <a:defRPr sz="1800" b="0" i="0" u="none" strike="noStrike" cap="none">
                <a:solidFill>
                  <a:schemeClr val="dk1"/>
                </a:solidFill>
                <a:latin typeface="Arial"/>
                <a:ea typeface="Arial"/>
                <a:cs typeface="Arial"/>
                <a:sym typeface="Arial"/>
              </a:defRPr>
            </a:lvl7pPr>
            <a:lvl8pPr marL="0" marR="0" lvl="7" indent="0" algn="r" rtl="0">
              <a:spcBef>
                <a:spcPts val="0"/>
              </a:spcBef>
              <a:buNone/>
              <a:defRPr sz="1800" b="0" i="0" u="none" strike="noStrike" cap="none">
                <a:solidFill>
                  <a:schemeClr val="dk1"/>
                </a:solidFill>
                <a:latin typeface="Arial"/>
                <a:ea typeface="Arial"/>
                <a:cs typeface="Arial"/>
                <a:sym typeface="Arial"/>
              </a:defRPr>
            </a:lvl8pPr>
            <a:lvl9pPr marL="0" marR="0" lvl="8" indent="0" algn="r" rtl="0">
              <a:spcBef>
                <a:spcPts val="0"/>
              </a:spcBef>
              <a:buNone/>
              <a:defRPr sz="1800" b="0" i="0" u="none" strike="noStrike" cap="none">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03"/>
        <p:cNvGrpSpPr/>
        <p:nvPr/>
      </p:nvGrpSpPr>
      <p:grpSpPr>
        <a:xfrm>
          <a:off x="0" y="0"/>
          <a:ext cx="0" cy="0"/>
          <a:chOff x="0" y="0"/>
          <a:chExt cx="0" cy="0"/>
        </a:xfrm>
      </p:grpSpPr>
      <p:sp>
        <p:nvSpPr>
          <p:cNvPr id="104" name="Google Shape;104;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000"/>
              <a:buFont typeface="Arial"/>
              <a:buNone/>
              <a:defRPr sz="4000" b="1" i="0" u="none" strike="noStrike" cap="non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a:endParaRPr/>
          </a:p>
        </p:txBody>
      </p:sp>
      <p:sp>
        <p:nvSpPr>
          <p:cNvPr id="105" name="Google Shape;105;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marR="0" lvl="0" indent="-381000" algn="l" rtl="0">
              <a:lnSpc>
                <a:spcPct val="110000"/>
              </a:lnSpc>
              <a:spcBef>
                <a:spcPts val="10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1pPr>
            <a:lvl2pPr marL="914400" marR="0" lvl="1" indent="-355600" algn="l" rtl="0">
              <a:lnSpc>
                <a:spcPct val="11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2pPr>
            <a:lvl3pPr marL="1371600" marR="0" lvl="2" indent="-342900" algn="l" rtl="0">
              <a:lnSpc>
                <a:spcPct val="11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3pPr>
            <a:lvl4pPr marL="1828800" marR="0" lvl="3" indent="-330200" algn="l" rtl="0">
              <a:lnSpc>
                <a:spcPct val="11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4pPr>
            <a:lvl5pPr marL="2286000" marR="0" lvl="4" indent="-330200" algn="l" rtl="0">
              <a:lnSpc>
                <a:spcPct val="110000"/>
              </a:lnSpc>
              <a:spcBef>
                <a:spcPts val="500"/>
              </a:spcBef>
              <a:spcAft>
                <a:spcPts val="0"/>
              </a:spcAft>
              <a:buClr>
                <a:schemeClr val="dk1"/>
              </a:buClr>
              <a:buSzPts val="1600"/>
              <a:buFont typeface="Arial"/>
              <a:buChar char="•"/>
              <a:defRPr sz="16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grpSp>
        <p:nvGrpSpPr>
          <p:cNvPr id="106" name="Google Shape;106;p13"/>
          <p:cNvGrpSpPr/>
          <p:nvPr/>
        </p:nvGrpSpPr>
        <p:grpSpPr>
          <a:xfrm>
            <a:off x="460341" y="6294907"/>
            <a:ext cx="10857061" cy="571782"/>
            <a:chOff x="48700" y="4703288"/>
            <a:chExt cx="8388365" cy="441770"/>
          </a:xfrm>
        </p:grpSpPr>
        <p:grpSp>
          <p:nvGrpSpPr>
            <p:cNvPr id="107" name="Google Shape;107;p13"/>
            <p:cNvGrpSpPr/>
            <p:nvPr/>
          </p:nvGrpSpPr>
          <p:grpSpPr>
            <a:xfrm>
              <a:off x="48700" y="4703288"/>
              <a:ext cx="2796260" cy="440325"/>
              <a:chOff x="182665" y="6271058"/>
              <a:chExt cx="3727353" cy="587100"/>
            </a:xfrm>
          </p:grpSpPr>
          <p:sp>
            <p:nvSpPr>
              <p:cNvPr id="108" name="Google Shape;108;p13"/>
              <p:cNvSpPr txBox="1"/>
              <p:nvPr/>
            </p:nvSpPr>
            <p:spPr>
              <a:xfrm>
                <a:off x="2134618" y="6342490"/>
                <a:ext cx="1775400" cy="5154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Overview</a:t>
                </a:r>
                <a:endParaRPr/>
              </a:p>
            </p:txBody>
          </p:sp>
          <p:sp>
            <p:nvSpPr>
              <p:cNvPr id="109" name="Google Shape;109;p13"/>
              <p:cNvSpPr txBox="1"/>
              <p:nvPr/>
            </p:nvSpPr>
            <p:spPr>
              <a:xfrm>
                <a:off x="182665" y="6271058"/>
                <a:ext cx="1863600" cy="587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500" b="1">
                    <a:solidFill>
                      <a:schemeClr val="lt1"/>
                    </a:solidFill>
                    <a:latin typeface="Arial"/>
                    <a:ea typeface="Arial"/>
                    <a:cs typeface="Arial"/>
                    <a:sym typeface="Arial"/>
                  </a:rPr>
                  <a:t>Theory</a:t>
                </a:r>
                <a:endParaRPr/>
              </a:p>
            </p:txBody>
          </p:sp>
        </p:grpSp>
        <p:sp>
          <p:nvSpPr>
            <p:cNvPr id="110" name="Google Shape;110;p13"/>
            <p:cNvSpPr txBox="1"/>
            <p:nvPr/>
          </p:nvSpPr>
          <p:spPr>
            <a:xfrm>
              <a:off x="2911125" y="4760956"/>
              <a:ext cx="1331700" cy="380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Practical Methods</a:t>
              </a:r>
              <a:endParaRPr/>
            </a:p>
          </p:txBody>
        </p:sp>
        <p:sp>
          <p:nvSpPr>
            <p:cNvPr id="111" name="Google Shape;111;p13"/>
            <p:cNvSpPr txBox="1"/>
            <p:nvPr/>
          </p:nvSpPr>
          <p:spPr>
            <a:xfrm>
              <a:off x="4309205" y="4759333"/>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Results</a:t>
              </a:r>
              <a:endParaRPr/>
            </a:p>
          </p:txBody>
        </p:sp>
        <p:sp>
          <p:nvSpPr>
            <p:cNvPr id="112" name="Google Shape;112;p13"/>
            <p:cNvSpPr txBox="1"/>
            <p:nvPr/>
          </p:nvSpPr>
          <p:spPr>
            <a:xfrm>
              <a:off x="5707285" y="475685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Applications</a:t>
              </a:r>
              <a:endParaRPr/>
            </a:p>
          </p:txBody>
        </p:sp>
        <p:sp>
          <p:nvSpPr>
            <p:cNvPr id="113" name="Google Shape;113;p13"/>
            <p:cNvSpPr txBox="1"/>
            <p:nvPr/>
          </p:nvSpPr>
          <p:spPr>
            <a:xfrm>
              <a:off x="7105365" y="4756858"/>
              <a:ext cx="1331700" cy="3882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200">
                  <a:solidFill>
                    <a:schemeClr val="dk1"/>
                  </a:solidFill>
                  <a:latin typeface="Arial"/>
                  <a:ea typeface="Arial"/>
                  <a:cs typeface="Arial"/>
                  <a:sym typeface="Arial"/>
                </a:rPr>
                <a:t>Conclusions</a:t>
              </a:r>
              <a:endParaRPr/>
            </a:p>
          </p:txBody>
        </p:sp>
      </p:grpSp>
      <p:sp>
        <p:nvSpPr>
          <p:cNvPr id="114" name="Google Shape;114;p13"/>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lvl1pPr marL="0" marR="0" lvl="0" indent="0" algn="r" rtl="0">
              <a:spcBef>
                <a:spcPts val="0"/>
              </a:spcBef>
              <a:buNone/>
              <a:defRPr sz="1800">
                <a:solidFill>
                  <a:schemeClr val="dk1"/>
                </a:solidFill>
                <a:latin typeface="Arial"/>
                <a:ea typeface="Arial"/>
                <a:cs typeface="Arial"/>
                <a:sym typeface="Arial"/>
              </a:defRPr>
            </a:lvl1pPr>
            <a:lvl2pPr marL="0" marR="0" lvl="1" indent="0" algn="r" rtl="0">
              <a:spcBef>
                <a:spcPts val="0"/>
              </a:spcBef>
              <a:buNone/>
              <a:defRPr sz="1800">
                <a:solidFill>
                  <a:schemeClr val="dk1"/>
                </a:solidFill>
                <a:latin typeface="Arial"/>
                <a:ea typeface="Arial"/>
                <a:cs typeface="Arial"/>
                <a:sym typeface="Arial"/>
              </a:defRPr>
            </a:lvl2pPr>
            <a:lvl3pPr marL="0" marR="0" lvl="2" indent="0" algn="r" rtl="0">
              <a:spcBef>
                <a:spcPts val="0"/>
              </a:spcBef>
              <a:buNone/>
              <a:defRPr sz="1800">
                <a:solidFill>
                  <a:schemeClr val="dk1"/>
                </a:solidFill>
                <a:latin typeface="Arial"/>
                <a:ea typeface="Arial"/>
                <a:cs typeface="Arial"/>
                <a:sym typeface="Arial"/>
              </a:defRPr>
            </a:lvl3pPr>
            <a:lvl4pPr marL="0" marR="0" lvl="3" indent="0" algn="r" rtl="0">
              <a:spcBef>
                <a:spcPts val="0"/>
              </a:spcBef>
              <a:buNone/>
              <a:defRPr sz="1800">
                <a:solidFill>
                  <a:schemeClr val="dk1"/>
                </a:solidFill>
                <a:latin typeface="Arial"/>
                <a:ea typeface="Arial"/>
                <a:cs typeface="Arial"/>
                <a:sym typeface="Arial"/>
              </a:defRPr>
            </a:lvl4pPr>
            <a:lvl5pPr marL="0" marR="0" lvl="4" indent="0" algn="r" rtl="0">
              <a:spcBef>
                <a:spcPts val="0"/>
              </a:spcBef>
              <a:buNone/>
              <a:defRPr sz="1800">
                <a:solidFill>
                  <a:schemeClr val="dk1"/>
                </a:solidFill>
                <a:latin typeface="Arial"/>
                <a:ea typeface="Arial"/>
                <a:cs typeface="Arial"/>
                <a:sym typeface="Arial"/>
              </a:defRPr>
            </a:lvl5pPr>
            <a:lvl6pPr marL="0" marR="0" lvl="5" indent="0" algn="r" rtl="0">
              <a:spcBef>
                <a:spcPts val="0"/>
              </a:spcBef>
              <a:buNone/>
              <a:defRPr sz="1800">
                <a:solidFill>
                  <a:schemeClr val="dk1"/>
                </a:solidFill>
                <a:latin typeface="Arial"/>
                <a:ea typeface="Arial"/>
                <a:cs typeface="Arial"/>
                <a:sym typeface="Arial"/>
              </a:defRPr>
            </a:lvl6pPr>
            <a:lvl7pPr marL="0" marR="0" lvl="6" indent="0" algn="r" rtl="0">
              <a:spcBef>
                <a:spcPts val="0"/>
              </a:spcBef>
              <a:buNone/>
              <a:defRPr sz="1800">
                <a:solidFill>
                  <a:schemeClr val="dk1"/>
                </a:solidFill>
                <a:latin typeface="Arial"/>
                <a:ea typeface="Arial"/>
                <a:cs typeface="Arial"/>
                <a:sym typeface="Arial"/>
              </a:defRPr>
            </a:lvl7pPr>
            <a:lvl8pPr marL="0" marR="0" lvl="7" indent="0" algn="r" rtl="0">
              <a:spcBef>
                <a:spcPts val="0"/>
              </a:spcBef>
              <a:buNone/>
              <a:defRPr sz="1800">
                <a:solidFill>
                  <a:schemeClr val="dk1"/>
                </a:solidFill>
                <a:latin typeface="Arial"/>
                <a:ea typeface="Arial"/>
                <a:cs typeface="Arial"/>
                <a:sym typeface="Arial"/>
              </a:defRPr>
            </a:lvl8pPr>
            <a:lvl9pPr marL="0" marR="0" lvl="8" indent="0" algn="r" rtl="0">
              <a:spcBef>
                <a:spcPts val="0"/>
              </a:spcBef>
              <a:buNone/>
              <a:defRPr sz="1800">
                <a:solidFill>
                  <a:schemeClr val="dk1"/>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0.png"/><Relationship Id="rId7"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 Id="rId9" Type="http://schemas.openxmlformats.org/officeDocument/2006/relationships/image" Target="../media/image26.pn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32.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85"/>
        <p:cNvGrpSpPr/>
        <p:nvPr/>
      </p:nvGrpSpPr>
      <p:grpSpPr>
        <a:xfrm>
          <a:off x="0" y="0"/>
          <a:ext cx="0" cy="0"/>
          <a:chOff x="0" y="0"/>
          <a:chExt cx="0" cy="0"/>
        </a:xfrm>
      </p:grpSpPr>
      <p:sp>
        <p:nvSpPr>
          <p:cNvPr id="186" name="Google Shape;186;p2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187" name="Google Shape;187;p25"/>
          <p:cNvSpPr/>
          <p:nvPr/>
        </p:nvSpPr>
        <p:spPr>
          <a:xfrm>
            <a:off x="0" y="0"/>
            <a:ext cx="12192000" cy="6858000"/>
          </a:xfrm>
          <a:prstGeom prst="rect">
            <a:avLst/>
          </a:prstGeom>
          <a:solidFill>
            <a:srgbClr val="0000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venir"/>
              <a:ea typeface="Avenir"/>
              <a:cs typeface="Avenir"/>
              <a:sym typeface="Avenir"/>
            </a:endParaRPr>
          </a:p>
        </p:txBody>
      </p:sp>
      <p:pic>
        <p:nvPicPr>
          <p:cNvPr id="188" name="Google Shape;188;p25" descr="Digital blue  and red wire concept"/>
          <p:cNvPicPr preferRelativeResize="0"/>
          <p:nvPr/>
        </p:nvPicPr>
        <p:blipFill rotWithShape="1">
          <a:blip r:embed="rId3">
            <a:alphaModFix/>
          </a:blip>
          <a:srcRect/>
          <a:stretch/>
        </p:blipFill>
        <p:spPr>
          <a:xfrm>
            <a:off x="2721" y="3933"/>
            <a:ext cx="12186553" cy="6850134"/>
          </a:xfrm>
          <a:prstGeom prst="rect">
            <a:avLst/>
          </a:prstGeom>
          <a:noFill/>
          <a:ln>
            <a:noFill/>
          </a:ln>
        </p:spPr>
      </p:pic>
      <p:sp>
        <p:nvSpPr>
          <p:cNvPr id="189" name="Google Shape;189;p25"/>
          <p:cNvSpPr/>
          <p:nvPr/>
        </p:nvSpPr>
        <p:spPr>
          <a:xfrm>
            <a:off x="1528750" y="860725"/>
            <a:ext cx="9144000" cy="3811500"/>
          </a:xfrm>
          <a:prstGeom prst="rect">
            <a:avLst/>
          </a:prstGeom>
          <a:solidFill>
            <a:schemeClr val="lt1">
              <a:alpha val="94900"/>
            </a:schemeClr>
          </a:solidFill>
          <a:ln w="12700" cap="flat" cmpd="sng">
            <a:solidFill>
              <a:srgbClr val="E1EFEF"/>
            </a:solidFill>
            <a:prstDash val="solid"/>
            <a:miter lim="800000"/>
            <a:headEnd type="none" w="sm" len="sm"/>
            <a:tailEnd type="none" w="sm" len="sm"/>
          </a:ln>
          <a:effectLst>
            <a:outerShdw blurRad="50800" dist="38100" dir="2700000" algn="tl" rotWithShape="0">
              <a:srgbClr val="CBD2C7">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190" name="Google Shape;190;p25"/>
          <p:cNvSpPr txBox="1">
            <a:spLocks noGrp="1"/>
          </p:cNvSpPr>
          <p:nvPr>
            <p:ph type="ctrTitle"/>
          </p:nvPr>
        </p:nvSpPr>
        <p:spPr>
          <a:xfrm>
            <a:off x="1528875" y="860725"/>
            <a:ext cx="9144000" cy="34827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800"/>
              <a:buFont typeface="Arial"/>
              <a:buNone/>
            </a:pPr>
            <a:r>
              <a:rPr lang="en-US" sz="4000">
                <a:latin typeface="Helvetica Neue"/>
                <a:ea typeface="Helvetica Neue"/>
                <a:cs typeface="Helvetica Neue"/>
                <a:sym typeface="Helvetica Neue"/>
              </a:rPr>
              <a:t>3D Printing of</a:t>
            </a:r>
            <a:endParaRPr sz="4000">
              <a:latin typeface="Helvetica Neue"/>
              <a:ea typeface="Helvetica Neue"/>
              <a:cs typeface="Helvetica Neue"/>
              <a:sym typeface="Helvetica Neue"/>
            </a:endParaRPr>
          </a:p>
          <a:p>
            <a:pPr marL="0" lvl="0" indent="0" algn="ctr" rtl="0">
              <a:lnSpc>
                <a:spcPct val="115000"/>
              </a:lnSpc>
              <a:spcBef>
                <a:spcPts val="0"/>
              </a:spcBef>
              <a:spcAft>
                <a:spcPts val="0"/>
              </a:spcAft>
              <a:buClr>
                <a:schemeClr val="dk1"/>
              </a:buClr>
              <a:buSzPts val="4800"/>
              <a:buFont typeface="Arial"/>
              <a:buNone/>
            </a:pPr>
            <a:r>
              <a:rPr lang="en-US" sz="4000">
                <a:latin typeface="Helvetica Neue"/>
                <a:ea typeface="Helvetica Neue"/>
                <a:cs typeface="Helvetica Neue"/>
                <a:sym typeface="Helvetica Neue"/>
              </a:rPr>
              <a:t>Multi-Material Hydrogels</a:t>
            </a:r>
            <a:br>
              <a:rPr lang="en-US" sz="2200" b="0">
                <a:latin typeface="Helvetica Neue"/>
                <a:ea typeface="Helvetica Neue"/>
                <a:cs typeface="Helvetica Neue"/>
                <a:sym typeface="Helvetica Neue"/>
              </a:rPr>
            </a:br>
            <a:r>
              <a:rPr lang="en-US" sz="2200" b="0">
                <a:solidFill>
                  <a:schemeClr val="accent1"/>
                </a:solidFill>
                <a:latin typeface="Helvetica Neue"/>
                <a:ea typeface="Helvetica Neue"/>
                <a:cs typeface="Helvetica Neue"/>
                <a:sym typeface="Helvetica Neue"/>
              </a:rPr>
              <a:t>IIB Project Final Presentation, Division C</a:t>
            </a:r>
            <a:endParaRPr sz="2200" b="0">
              <a:solidFill>
                <a:schemeClr val="accent1"/>
              </a:solidFill>
              <a:latin typeface="Helvetica Neue"/>
              <a:ea typeface="Helvetica Neue"/>
              <a:cs typeface="Helvetica Neue"/>
              <a:sym typeface="Helvetica Neue"/>
            </a:endParaRPr>
          </a:p>
          <a:p>
            <a:pPr marL="0" lvl="0" indent="0" algn="ctr" rtl="0">
              <a:lnSpc>
                <a:spcPct val="115000"/>
              </a:lnSpc>
              <a:spcBef>
                <a:spcPts val="0"/>
              </a:spcBef>
              <a:spcAft>
                <a:spcPts val="0"/>
              </a:spcAft>
              <a:buClr>
                <a:schemeClr val="dk1"/>
              </a:buClr>
              <a:buSzPts val="4800"/>
              <a:buFont typeface="Arial"/>
              <a:buNone/>
            </a:pPr>
            <a:r>
              <a:rPr lang="en-US" sz="2200" b="0">
                <a:solidFill>
                  <a:schemeClr val="accent1"/>
                </a:solidFill>
                <a:latin typeface="Helvetica Neue"/>
                <a:ea typeface="Helvetica Neue"/>
                <a:cs typeface="Helvetica Neue"/>
                <a:sym typeface="Helvetica Neue"/>
              </a:rPr>
              <a:t>Nanoscience Centre, University of Cambridge</a:t>
            </a:r>
            <a:endParaRPr sz="2200" b="0">
              <a:solidFill>
                <a:schemeClr val="accent1"/>
              </a:solidFill>
              <a:latin typeface="Helvetica Neue"/>
              <a:ea typeface="Helvetica Neue"/>
              <a:cs typeface="Helvetica Neue"/>
              <a:sym typeface="Helvetica Neue"/>
            </a:endParaRPr>
          </a:p>
          <a:p>
            <a:pPr marL="0" lvl="0" indent="0" algn="ctr" rtl="0">
              <a:lnSpc>
                <a:spcPct val="115000"/>
              </a:lnSpc>
              <a:spcBef>
                <a:spcPts val="1000"/>
              </a:spcBef>
              <a:spcAft>
                <a:spcPts val="0"/>
              </a:spcAft>
              <a:buClr>
                <a:schemeClr val="dk1"/>
              </a:buClr>
              <a:buSzPts val="4800"/>
              <a:buFont typeface="Arial"/>
              <a:buNone/>
            </a:pPr>
            <a:r>
              <a:rPr lang="en-US" sz="2200">
                <a:latin typeface="Helvetica Neue"/>
                <a:ea typeface="Helvetica Neue"/>
                <a:cs typeface="Helvetica Neue"/>
                <a:sym typeface="Helvetica Neue"/>
              </a:rPr>
              <a:t>Senior Supervisor:</a:t>
            </a:r>
            <a:r>
              <a:rPr lang="en-US" sz="2200" b="0">
                <a:latin typeface="Helvetica Neue"/>
                <a:ea typeface="Helvetica Neue"/>
                <a:cs typeface="Helvetica Neue"/>
                <a:sym typeface="Helvetica Neue"/>
              </a:rPr>
              <a:t> Prof Shery Huang</a:t>
            </a:r>
            <a:endParaRPr sz="2200">
              <a:latin typeface="Helvetica Neue"/>
              <a:ea typeface="Helvetica Neue"/>
              <a:cs typeface="Helvetica Neue"/>
              <a:sym typeface="Helvetica Neue"/>
            </a:endParaRPr>
          </a:p>
          <a:p>
            <a:pPr marL="0" lvl="0" indent="0" algn="ctr" rtl="0">
              <a:lnSpc>
                <a:spcPct val="115000"/>
              </a:lnSpc>
              <a:spcBef>
                <a:spcPts val="0"/>
              </a:spcBef>
              <a:spcAft>
                <a:spcPts val="0"/>
              </a:spcAft>
              <a:buClr>
                <a:schemeClr val="dk1"/>
              </a:buClr>
              <a:buSzPts val="4800"/>
              <a:buFont typeface="Arial"/>
              <a:buNone/>
            </a:pPr>
            <a:r>
              <a:rPr lang="en-US" sz="2200">
                <a:latin typeface="Helvetica Neue"/>
                <a:ea typeface="Helvetica Neue"/>
                <a:cs typeface="Helvetica Neue"/>
                <a:sym typeface="Helvetica Neue"/>
              </a:rPr>
              <a:t>PhD Student Supervisor:</a:t>
            </a:r>
            <a:r>
              <a:rPr lang="en-US" sz="2200" b="0">
                <a:latin typeface="Helvetica Neue"/>
                <a:ea typeface="Helvetica Neue"/>
                <a:cs typeface="Helvetica Neue"/>
                <a:sym typeface="Helvetica Neue"/>
              </a:rPr>
              <a:t> Yaqi Sheng</a:t>
            </a:r>
            <a:endParaRPr sz="2200" b="0">
              <a:latin typeface="Helvetica Neue"/>
              <a:ea typeface="Helvetica Neue"/>
              <a:cs typeface="Helvetica Neue"/>
              <a:sym typeface="Helvetica Neue"/>
            </a:endParaRPr>
          </a:p>
        </p:txBody>
      </p:sp>
      <p:sp>
        <p:nvSpPr>
          <p:cNvPr id="191" name="Google Shape;191;p25"/>
          <p:cNvSpPr/>
          <p:nvPr/>
        </p:nvSpPr>
        <p:spPr>
          <a:xfrm>
            <a:off x="2487875" y="4343401"/>
            <a:ext cx="7225800" cy="751500"/>
          </a:xfrm>
          <a:prstGeom prst="roundRect">
            <a:avLst>
              <a:gd name="adj" fmla="val 0"/>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Avenir"/>
              <a:ea typeface="Avenir"/>
              <a:cs typeface="Avenir"/>
              <a:sym typeface="Avenir"/>
            </a:endParaRPr>
          </a:p>
        </p:txBody>
      </p:sp>
      <p:sp>
        <p:nvSpPr>
          <p:cNvPr id="192" name="Google Shape;192;p25"/>
          <p:cNvSpPr txBox="1">
            <a:spLocks noGrp="1"/>
          </p:cNvSpPr>
          <p:nvPr>
            <p:ph type="subTitle" idx="1"/>
          </p:nvPr>
        </p:nvSpPr>
        <p:spPr>
          <a:xfrm>
            <a:off x="2487875" y="4409100"/>
            <a:ext cx="7225800" cy="685800"/>
          </a:xfrm>
          <a:prstGeom prst="rect">
            <a:avLst/>
          </a:prstGeom>
          <a:noFill/>
          <a:ln>
            <a:noFill/>
          </a:ln>
        </p:spPr>
        <p:txBody>
          <a:bodyPr spcFirstLastPara="1" wrap="square" lIns="91425" tIns="45700" rIns="91425" bIns="45700" anchor="ctr" anchorCtr="0">
            <a:normAutofit/>
          </a:bodyPr>
          <a:lstStyle/>
          <a:p>
            <a:pPr marL="0" lvl="0" indent="0" algn="ctr" rtl="0">
              <a:lnSpc>
                <a:spcPct val="110000"/>
              </a:lnSpc>
              <a:spcBef>
                <a:spcPts val="0"/>
              </a:spcBef>
              <a:spcAft>
                <a:spcPts val="0"/>
              </a:spcAft>
              <a:buClr>
                <a:srgbClr val="FFFFFF"/>
              </a:buClr>
              <a:buSzPts val="2300"/>
              <a:buNone/>
            </a:pPr>
            <a:r>
              <a:rPr lang="en-US" sz="2300">
                <a:solidFill>
                  <a:srgbClr val="FFFFFF"/>
                </a:solidFill>
                <a:latin typeface="Helvetica Neue"/>
                <a:ea typeface="Helvetica Neue"/>
                <a:cs typeface="Helvetica Neue"/>
                <a:sym typeface="Helvetica Neue"/>
              </a:rPr>
              <a:t>By </a:t>
            </a:r>
            <a:r>
              <a:rPr lang="en-US" sz="2300" b="1">
                <a:solidFill>
                  <a:srgbClr val="FFFFFF"/>
                </a:solidFill>
                <a:latin typeface="Helvetica Neue"/>
                <a:ea typeface="Helvetica Neue"/>
                <a:cs typeface="Helvetica Neue"/>
                <a:sym typeface="Helvetica Neue"/>
              </a:rPr>
              <a:t>Lorcan Nicholls ~ </a:t>
            </a:r>
            <a:r>
              <a:rPr lang="en-US" sz="2300">
                <a:solidFill>
                  <a:srgbClr val="FFFFFF"/>
                </a:solidFill>
                <a:latin typeface="Helvetica Neue"/>
                <a:ea typeface="Helvetica Neue"/>
                <a:cs typeface="Helvetica Neue"/>
                <a:sym typeface="Helvetica Neue"/>
              </a:rPr>
              <a:t>ln356@cam.ac.uk</a:t>
            </a:r>
            <a:endParaRPr>
              <a:latin typeface="Helvetica Neue"/>
              <a:ea typeface="Helvetica Neue"/>
              <a:cs typeface="Helvetica Neue"/>
              <a:sym typeface="Helvetica Neue"/>
            </a:endParaRPr>
          </a:p>
        </p:txBody>
      </p:sp>
      <p:sp>
        <p:nvSpPr>
          <p:cNvPr id="193" name="Google Shape;193;p25"/>
          <p:cNvSpPr txBox="1">
            <a:spLocks noGrp="1"/>
          </p:cNvSpPr>
          <p:nvPr>
            <p:ph type="sldNum" idx="12"/>
          </p:nvPr>
        </p:nvSpPr>
        <p:spPr>
          <a:xfrm>
            <a:off x="8869680" y="6356350"/>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1</a:t>
            </a:fld>
            <a:endParaRPr/>
          </a:p>
        </p:txBody>
      </p:sp>
      <p:sp>
        <p:nvSpPr>
          <p:cNvPr id="194" name="Google Shape;194;p25"/>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lt1"/>
                </a:solidFill>
                <a:latin typeface="Arial"/>
                <a:ea typeface="Arial"/>
                <a:cs typeface="Arial"/>
                <a:sym typeface="Arial"/>
              </a:rPr>
              <a:t>1</a:t>
            </a:fld>
            <a:endParaRPr sz="1800" b="0" i="0" u="none" strike="noStrike" cap="non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97"/>
        <p:cNvGrpSpPr/>
        <p:nvPr/>
      </p:nvGrpSpPr>
      <p:grpSpPr>
        <a:xfrm>
          <a:off x="0" y="0"/>
          <a:ext cx="0" cy="0"/>
          <a:chOff x="0" y="0"/>
          <a:chExt cx="0" cy="0"/>
        </a:xfrm>
      </p:grpSpPr>
      <p:sp>
        <p:nvSpPr>
          <p:cNvPr id="398" name="Google Shape;398;p34"/>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Material Selection</a:t>
            </a: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2600" b="0">
                <a:solidFill>
                  <a:schemeClr val="accent1"/>
                </a:solidFill>
                <a:latin typeface="Helvetica Neue"/>
                <a:ea typeface="Helvetica Neue"/>
                <a:cs typeface="Helvetica Neue"/>
                <a:sym typeface="Helvetica Neue"/>
              </a:rPr>
              <a:t>Stiffness-limited design, with many secondary constraints</a:t>
            </a:r>
            <a:endParaRPr sz="3688">
              <a:latin typeface="Helvetica Neue"/>
              <a:ea typeface="Helvetica Neue"/>
              <a:cs typeface="Helvetica Neue"/>
              <a:sym typeface="Helvetica Neue"/>
            </a:endParaRPr>
          </a:p>
        </p:txBody>
      </p:sp>
      <p:sp>
        <p:nvSpPr>
          <p:cNvPr id="399" name="Google Shape;399;p34"/>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10</a:t>
            </a:fld>
            <a:endParaRPr sz="1800" b="0" i="0" u="none" strike="noStrike" cap="none">
              <a:solidFill>
                <a:schemeClr val="dk1"/>
              </a:solidFill>
              <a:latin typeface="Arial"/>
              <a:ea typeface="Arial"/>
              <a:cs typeface="Arial"/>
              <a:sym typeface="Arial"/>
            </a:endParaRPr>
          </a:p>
        </p:txBody>
      </p:sp>
      <p:sp>
        <p:nvSpPr>
          <p:cNvPr id="400" name="Google Shape;400;p34"/>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10</a:t>
            </a:fld>
            <a:endParaRPr/>
          </a:p>
        </p:txBody>
      </p:sp>
      <p:sp>
        <p:nvSpPr>
          <p:cNvPr id="401" name="Google Shape;401;p34"/>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402" name="Google Shape;402;p34"/>
          <p:cNvGrpSpPr/>
          <p:nvPr/>
        </p:nvGrpSpPr>
        <p:grpSpPr>
          <a:xfrm>
            <a:off x="310397" y="6285180"/>
            <a:ext cx="9143124" cy="579401"/>
            <a:chOff x="172590" y="4703279"/>
            <a:chExt cx="6988019" cy="442832"/>
          </a:xfrm>
        </p:grpSpPr>
        <p:sp>
          <p:nvSpPr>
            <p:cNvPr id="403" name="Google Shape;403;p34"/>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04" name="Google Shape;404;p34"/>
            <p:cNvSpPr txBox="1"/>
            <p:nvPr/>
          </p:nvSpPr>
          <p:spPr>
            <a:xfrm>
              <a:off x="1568402" y="4703279"/>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Theory</a:t>
              </a:r>
              <a:endParaRPr sz="1700">
                <a:latin typeface="Helvetica Neue"/>
                <a:ea typeface="Helvetica Neue"/>
                <a:cs typeface="Helvetica Neue"/>
                <a:sym typeface="Helvetica Neue"/>
              </a:endParaRPr>
            </a:p>
          </p:txBody>
        </p:sp>
        <p:sp>
          <p:nvSpPr>
            <p:cNvPr id="405" name="Google Shape;405;p34"/>
            <p:cNvSpPr txBox="1"/>
            <p:nvPr/>
          </p:nvSpPr>
          <p:spPr>
            <a:xfrm>
              <a:off x="3032749"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600">
                <a:latin typeface="Helvetica Neue"/>
                <a:ea typeface="Helvetica Neue"/>
                <a:cs typeface="Helvetica Neue"/>
                <a:sym typeface="Helvetica Neue"/>
              </a:endParaRPr>
            </a:p>
          </p:txBody>
        </p:sp>
        <p:sp>
          <p:nvSpPr>
            <p:cNvPr id="406" name="Google Shape;406;p34"/>
            <p:cNvSpPr txBox="1"/>
            <p:nvPr/>
          </p:nvSpPr>
          <p:spPr>
            <a:xfrm>
              <a:off x="4430829" y="4761811"/>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407" name="Google Shape;407;p34"/>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800">
                <a:latin typeface="Helvetica Neue"/>
                <a:ea typeface="Helvetica Neue"/>
                <a:cs typeface="Helvetica Neue"/>
                <a:sym typeface="Helvetica Neue"/>
              </a:endParaRPr>
            </a:p>
          </p:txBody>
        </p:sp>
      </p:grpSp>
      <p:sp>
        <p:nvSpPr>
          <p:cNvPr id="408" name="Google Shape;408;p34"/>
          <p:cNvSpPr txBox="1"/>
          <p:nvPr/>
        </p:nvSpPr>
        <p:spPr>
          <a:xfrm>
            <a:off x="9537933" y="6355542"/>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sp>
        <p:nvSpPr>
          <p:cNvPr id="409" name="Google Shape;409;p34"/>
          <p:cNvSpPr txBox="1"/>
          <p:nvPr/>
        </p:nvSpPr>
        <p:spPr>
          <a:xfrm>
            <a:off x="310400" y="2119750"/>
            <a:ext cx="109512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Helvetica Neue"/>
                <a:ea typeface="Helvetica Neue"/>
                <a:cs typeface="Helvetica Neue"/>
                <a:sym typeface="Helvetica Neue"/>
              </a:rPr>
              <a:t>The relevant </a:t>
            </a:r>
            <a:r>
              <a:rPr lang="en-US" sz="2400" b="1" dirty="0">
                <a:solidFill>
                  <a:schemeClr val="dk1"/>
                </a:solidFill>
                <a:latin typeface="Helvetica Neue"/>
                <a:ea typeface="Helvetica Neue"/>
                <a:cs typeface="Helvetica Neue"/>
                <a:sym typeface="Helvetica Neue"/>
              </a:rPr>
              <a:t>failure criterion</a:t>
            </a:r>
            <a:r>
              <a:rPr lang="en-US" sz="2400" dirty="0">
                <a:solidFill>
                  <a:schemeClr val="dk1"/>
                </a:solidFill>
                <a:latin typeface="Helvetica Neue"/>
                <a:ea typeface="Helvetica Neue"/>
                <a:cs typeface="Helvetica Neue"/>
                <a:sym typeface="Helvetica Neue"/>
              </a:rPr>
              <a:t> for this system is </a:t>
            </a:r>
            <a:r>
              <a:rPr lang="en-US" sz="2400" b="1" dirty="0">
                <a:solidFill>
                  <a:schemeClr val="dk1"/>
                </a:solidFill>
                <a:latin typeface="Helvetica Neue"/>
                <a:ea typeface="Helvetica Neue"/>
                <a:cs typeface="Helvetica Neue"/>
                <a:sym typeface="Helvetica Neue"/>
              </a:rPr>
              <a:t>fatigue loading</a:t>
            </a:r>
            <a:endParaRPr sz="2400" b="1" dirty="0">
              <a:solidFill>
                <a:schemeClr val="dk1"/>
              </a:solidFill>
              <a:latin typeface="Helvetica Neue"/>
              <a:ea typeface="Helvetica Neue"/>
              <a:cs typeface="Helvetica Neue"/>
              <a:sym typeface="Helvetica Neue"/>
            </a:endParaRPr>
          </a:p>
        </p:txBody>
      </p:sp>
      <p:pic>
        <p:nvPicPr>
          <p:cNvPr id="410" name="Google Shape;410;p34"/>
          <p:cNvPicPr preferRelativeResize="0"/>
          <p:nvPr/>
        </p:nvPicPr>
        <p:blipFill>
          <a:blip r:embed="rId3">
            <a:alphaModFix/>
          </a:blip>
          <a:stretch>
            <a:fillRect/>
          </a:stretch>
        </p:blipFill>
        <p:spPr>
          <a:xfrm>
            <a:off x="310400" y="2673850"/>
            <a:ext cx="6795923" cy="3490100"/>
          </a:xfrm>
          <a:prstGeom prst="rect">
            <a:avLst/>
          </a:prstGeom>
          <a:noFill/>
          <a:ln>
            <a:noFill/>
          </a:ln>
        </p:spPr>
      </p:pic>
      <p:sp>
        <p:nvSpPr>
          <p:cNvPr id="411" name="Google Shape;411;p34"/>
          <p:cNvSpPr txBox="1"/>
          <p:nvPr/>
        </p:nvSpPr>
        <p:spPr>
          <a:xfrm>
            <a:off x="7536875" y="2847125"/>
            <a:ext cx="44619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Material property chart, using </a:t>
            </a:r>
            <a:r>
              <a:rPr lang="en-US" sz="2400" b="1">
                <a:solidFill>
                  <a:schemeClr val="dk1"/>
                </a:solidFill>
                <a:latin typeface="Helvetica Neue"/>
                <a:ea typeface="Helvetica Neue"/>
                <a:cs typeface="Helvetica Neue"/>
                <a:sym typeface="Helvetica Neue"/>
              </a:rPr>
              <a:t>Ansys Granta </a:t>
            </a:r>
            <a:r>
              <a:rPr lang="en-US" sz="2400">
                <a:solidFill>
                  <a:schemeClr val="dk1"/>
                </a:solidFill>
                <a:latin typeface="Helvetica Neue"/>
                <a:ea typeface="Helvetica Neue"/>
                <a:cs typeface="Helvetica Neue"/>
                <a:sym typeface="Helvetica Neue"/>
              </a:rPr>
              <a:t>L3 database</a:t>
            </a:r>
            <a:endParaRPr sz="2400">
              <a:solidFill>
                <a:schemeClr val="dk1"/>
              </a:solidFill>
              <a:latin typeface="Helvetica Neue"/>
              <a:ea typeface="Helvetica Neue"/>
              <a:cs typeface="Helvetica Neue"/>
              <a:sym typeface="Helvetica Neue"/>
            </a:endParaRPr>
          </a:p>
        </p:txBody>
      </p:sp>
      <p:sp>
        <p:nvSpPr>
          <p:cNvPr id="412" name="Google Shape;412;p34"/>
          <p:cNvSpPr txBox="1"/>
          <p:nvPr/>
        </p:nvSpPr>
        <p:spPr>
          <a:xfrm>
            <a:off x="7536875" y="3876400"/>
            <a:ext cx="4066200" cy="203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Rule of thumb:</a:t>
            </a:r>
            <a:r>
              <a:rPr lang="en-US" sz="2400">
                <a:solidFill>
                  <a:schemeClr val="dk1"/>
                </a:solidFill>
                <a:latin typeface="Helvetica Neue"/>
                <a:ea typeface="Helvetica Neue"/>
                <a:cs typeface="Helvetica Neue"/>
                <a:sym typeface="Helvetica Neue"/>
              </a:rPr>
              <a:t> ensuring peak stress is </a:t>
            </a:r>
            <a:r>
              <a:rPr lang="en-US" sz="2400" b="1">
                <a:solidFill>
                  <a:schemeClr val="accent1"/>
                </a:solidFill>
                <a:latin typeface="Helvetica Neue"/>
                <a:ea typeface="Helvetica Neue"/>
                <a:cs typeface="Helvetica Neue"/>
                <a:sym typeface="Helvetica Neue"/>
              </a:rPr>
              <a:t>less than half of yield stress</a:t>
            </a:r>
            <a:r>
              <a:rPr lang="en-US" sz="2400">
                <a:solidFill>
                  <a:schemeClr val="dk1"/>
                </a:solidFill>
                <a:latin typeface="Helvetica Neue"/>
                <a:ea typeface="Helvetica Neue"/>
                <a:cs typeface="Helvetica Neue"/>
                <a:sym typeface="Helvetica Neue"/>
              </a:rPr>
              <a:t> will protect against high-cycle fatigue</a:t>
            </a:r>
            <a:endParaRPr sz="2400">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7"/>
        <p:cNvGrpSpPr/>
        <p:nvPr/>
      </p:nvGrpSpPr>
      <p:grpSpPr>
        <a:xfrm>
          <a:off x="0" y="0"/>
          <a:ext cx="0" cy="0"/>
          <a:chOff x="0" y="0"/>
          <a:chExt cx="0" cy="0"/>
        </a:xfrm>
      </p:grpSpPr>
      <p:sp>
        <p:nvSpPr>
          <p:cNvPr id="418" name="Google Shape;418;p35"/>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419" name="Google Shape;419;p35"/>
          <p:cNvSpPr txBox="1">
            <a:spLocks noGrp="1"/>
          </p:cNvSpPr>
          <p:nvPr>
            <p:ph type="title"/>
          </p:nvPr>
        </p:nvSpPr>
        <p:spPr>
          <a:xfrm>
            <a:off x="841248" y="503132"/>
            <a:ext cx="10509600" cy="1974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Materials and Methods</a:t>
            </a:r>
            <a:endParaRPr>
              <a:latin typeface="Helvetica Neue"/>
              <a:ea typeface="Helvetica Neue"/>
              <a:cs typeface="Helvetica Neue"/>
              <a:sym typeface="Helvetica Neue"/>
            </a:endParaRPr>
          </a:p>
        </p:txBody>
      </p:sp>
      <p:sp>
        <p:nvSpPr>
          <p:cNvPr id="420" name="Google Shape;420;p35"/>
          <p:cNvSpPr/>
          <p:nvPr/>
        </p:nvSpPr>
        <p:spPr>
          <a:xfrm>
            <a:off x="842772" y="0"/>
            <a:ext cx="10506600" cy="191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1" name="Google Shape;421;p35"/>
          <p:cNvSpPr/>
          <p:nvPr/>
        </p:nvSpPr>
        <p:spPr>
          <a:xfrm>
            <a:off x="841248" y="2894076"/>
            <a:ext cx="10506600" cy="18300"/>
          </a:xfrm>
          <a:prstGeom prst="rect">
            <a:avLst/>
          </a:prstGeom>
          <a:solidFill>
            <a:srgbClr val="B5CE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422" name="Google Shape;422;p35"/>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11</a:t>
            </a:fld>
            <a:endParaRPr sz="1800" b="0" i="0" u="none" strike="noStrike" cap="none">
              <a:solidFill>
                <a:schemeClr val="dk1"/>
              </a:solidFill>
              <a:latin typeface="Arial"/>
              <a:ea typeface="Arial"/>
              <a:cs typeface="Arial"/>
              <a:sym typeface="Arial"/>
            </a:endParaRPr>
          </a:p>
        </p:txBody>
      </p:sp>
      <p:sp>
        <p:nvSpPr>
          <p:cNvPr id="423" name="Google Shape;423;p35"/>
          <p:cNvSpPr txBox="1"/>
          <p:nvPr/>
        </p:nvSpPr>
        <p:spPr>
          <a:xfrm>
            <a:off x="841250" y="3328425"/>
            <a:ext cx="10506600" cy="272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chemeClr val="dk1"/>
                </a:solidFill>
                <a:latin typeface="Helvetica Neue"/>
                <a:ea typeface="Helvetica Neue"/>
                <a:cs typeface="Helvetica Neue"/>
                <a:sym typeface="Helvetica Neue"/>
              </a:rPr>
              <a:t>What materials were chosen?</a:t>
            </a:r>
            <a:endParaRPr sz="32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3200">
                <a:solidFill>
                  <a:schemeClr val="dk1"/>
                </a:solidFill>
                <a:latin typeface="Helvetica Neue"/>
                <a:ea typeface="Helvetica Neue"/>
                <a:cs typeface="Helvetica Neue"/>
                <a:sym typeface="Helvetica Neue"/>
              </a:rPr>
              <a:t>How are the fibres made?</a:t>
            </a:r>
            <a:endParaRPr sz="32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3200">
                <a:solidFill>
                  <a:schemeClr val="dk1"/>
                </a:solidFill>
                <a:latin typeface="Helvetica Neue"/>
                <a:ea typeface="Helvetica Neue"/>
                <a:cs typeface="Helvetica Neue"/>
                <a:sym typeface="Helvetica Neue"/>
              </a:rPr>
              <a:t>How are the composites made and tested?</a:t>
            </a:r>
            <a:endParaRPr sz="3200">
              <a:solidFill>
                <a:schemeClr val="dk1"/>
              </a:solidFill>
              <a:latin typeface="Helvetica Neue"/>
              <a:ea typeface="Helvetica Neue"/>
              <a:cs typeface="Helvetica Neue"/>
              <a:sym typeface="Helvetica Neue"/>
            </a:endParaRPr>
          </a:p>
        </p:txBody>
      </p:sp>
      <p:sp>
        <p:nvSpPr>
          <p:cNvPr id="424" name="Google Shape;424;p35"/>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11</a:t>
            </a:fld>
            <a:endParaRPr/>
          </a:p>
        </p:txBody>
      </p:sp>
      <p:sp>
        <p:nvSpPr>
          <p:cNvPr id="425" name="Google Shape;425;p35"/>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26" name="Google Shape;426;p35"/>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None/>
            </a:pPr>
            <a:fld id="{00000000-1234-1234-1234-123412341234}" type="slidenum">
              <a:rPr lang="en-US"/>
              <a:t>11</a:t>
            </a:fld>
            <a:endParaRPr/>
          </a:p>
        </p:txBody>
      </p:sp>
      <p:grpSp>
        <p:nvGrpSpPr>
          <p:cNvPr id="427" name="Google Shape;427;p35"/>
          <p:cNvGrpSpPr/>
          <p:nvPr/>
        </p:nvGrpSpPr>
        <p:grpSpPr>
          <a:xfrm>
            <a:off x="285232" y="6282093"/>
            <a:ext cx="9150811" cy="579892"/>
            <a:chOff x="172590" y="4703277"/>
            <a:chExt cx="6988019" cy="442835"/>
          </a:xfrm>
        </p:grpSpPr>
        <p:sp>
          <p:nvSpPr>
            <p:cNvPr id="428" name="Google Shape;428;p35"/>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29" name="Google Shape;429;p35"/>
            <p:cNvSpPr txBox="1"/>
            <p:nvPr/>
          </p:nvSpPr>
          <p:spPr>
            <a:xfrm>
              <a:off x="2967616" y="4703277"/>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430" name="Google Shape;430;p35"/>
            <p:cNvSpPr txBox="1"/>
            <p:nvPr/>
          </p:nvSpPr>
          <p:spPr>
            <a:xfrm>
              <a:off x="157180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431" name="Google Shape;431;p35"/>
            <p:cNvSpPr txBox="1"/>
            <p:nvPr/>
          </p:nvSpPr>
          <p:spPr>
            <a:xfrm>
              <a:off x="4430829" y="4761812"/>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432" name="Google Shape;432;p35"/>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600">
                <a:latin typeface="Helvetica Neue"/>
                <a:ea typeface="Helvetica Neue"/>
                <a:cs typeface="Helvetica Neue"/>
                <a:sym typeface="Helvetica Neue"/>
              </a:endParaRPr>
            </a:p>
          </p:txBody>
        </p:sp>
      </p:grpSp>
      <p:sp>
        <p:nvSpPr>
          <p:cNvPr id="433" name="Google Shape;433;p35"/>
          <p:cNvSpPr txBox="1"/>
          <p:nvPr/>
        </p:nvSpPr>
        <p:spPr>
          <a:xfrm>
            <a:off x="9517208" y="6356342"/>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8"/>
        <p:cNvGrpSpPr/>
        <p:nvPr/>
      </p:nvGrpSpPr>
      <p:grpSpPr>
        <a:xfrm>
          <a:off x="0" y="0"/>
          <a:ext cx="0" cy="0"/>
          <a:chOff x="0" y="0"/>
          <a:chExt cx="0" cy="0"/>
        </a:xfrm>
      </p:grpSpPr>
      <p:sp>
        <p:nvSpPr>
          <p:cNvPr id="439" name="Google Shape;439;p36"/>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dirty="0" err="1">
                <a:latin typeface="Helvetica Neue"/>
                <a:ea typeface="Helvetica Neue"/>
                <a:cs typeface="Helvetica Neue"/>
                <a:sym typeface="Helvetica Neue"/>
              </a:rPr>
              <a:t>Fibre</a:t>
            </a:r>
            <a:r>
              <a:rPr lang="en-US" dirty="0">
                <a:latin typeface="Helvetica Neue"/>
                <a:ea typeface="Helvetica Neue"/>
                <a:cs typeface="Helvetica Neue"/>
                <a:sym typeface="Helvetica Neue"/>
              </a:rPr>
              <a:t> Compositions</a:t>
            </a:r>
            <a:endParaRPr dirty="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ts val="4000"/>
              <a:buFont typeface="Arial"/>
              <a:buNone/>
            </a:pPr>
            <a:r>
              <a:rPr lang="en-US" sz="2600" b="0" dirty="0">
                <a:solidFill>
                  <a:schemeClr val="accent1"/>
                </a:solidFill>
                <a:latin typeface="Helvetica Neue"/>
                <a:ea typeface="Helvetica Neue"/>
                <a:cs typeface="Helvetica Neue"/>
                <a:sym typeface="Helvetica Neue"/>
              </a:rPr>
              <a:t>Solvent + Polymer + Magnets</a:t>
            </a:r>
            <a:endParaRPr sz="2600" b="0" dirty="0">
              <a:solidFill>
                <a:schemeClr val="accent1"/>
              </a:solidFill>
              <a:latin typeface="Helvetica Neue"/>
              <a:ea typeface="Helvetica Neue"/>
              <a:cs typeface="Helvetica Neue"/>
              <a:sym typeface="Helvetica Neue"/>
            </a:endParaRPr>
          </a:p>
        </p:txBody>
      </p:sp>
      <p:sp>
        <p:nvSpPr>
          <p:cNvPr id="440" name="Google Shape;440;p36"/>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12</a:t>
            </a:fld>
            <a:endParaRPr sz="1800" b="0" i="0" u="none" strike="noStrike" cap="none">
              <a:solidFill>
                <a:schemeClr val="dk1"/>
              </a:solidFill>
              <a:latin typeface="Arial"/>
              <a:ea typeface="Arial"/>
              <a:cs typeface="Arial"/>
              <a:sym typeface="Arial"/>
            </a:endParaRPr>
          </a:p>
        </p:txBody>
      </p:sp>
      <p:sp>
        <p:nvSpPr>
          <p:cNvPr id="441" name="Google Shape;441;p36"/>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12</a:t>
            </a:fld>
            <a:endParaRPr/>
          </a:p>
        </p:txBody>
      </p:sp>
      <p:sp>
        <p:nvSpPr>
          <p:cNvPr id="442" name="Google Shape;442;p36"/>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43" name="Google Shape;443;p36"/>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None/>
            </a:pPr>
            <a:fld id="{00000000-1234-1234-1234-123412341234}" type="slidenum">
              <a:rPr lang="en-US"/>
              <a:t>12</a:t>
            </a:fld>
            <a:endParaRPr/>
          </a:p>
        </p:txBody>
      </p:sp>
      <p:grpSp>
        <p:nvGrpSpPr>
          <p:cNvPr id="444" name="Google Shape;444;p36"/>
          <p:cNvGrpSpPr/>
          <p:nvPr/>
        </p:nvGrpSpPr>
        <p:grpSpPr>
          <a:xfrm>
            <a:off x="285232" y="6282093"/>
            <a:ext cx="9150811" cy="579892"/>
            <a:chOff x="172590" y="4703277"/>
            <a:chExt cx="6988019" cy="442835"/>
          </a:xfrm>
        </p:grpSpPr>
        <p:sp>
          <p:nvSpPr>
            <p:cNvPr id="445" name="Google Shape;445;p36"/>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46" name="Google Shape;446;p36"/>
            <p:cNvSpPr txBox="1"/>
            <p:nvPr/>
          </p:nvSpPr>
          <p:spPr>
            <a:xfrm>
              <a:off x="2967616" y="4703277"/>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447" name="Google Shape;447;p36"/>
            <p:cNvSpPr txBox="1"/>
            <p:nvPr/>
          </p:nvSpPr>
          <p:spPr>
            <a:xfrm>
              <a:off x="157180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448" name="Google Shape;448;p36"/>
            <p:cNvSpPr txBox="1"/>
            <p:nvPr/>
          </p:nvSpPr>
          <p:spPr>
            <a:xfrm>
              <a:off x="4430829" y="4761812"/>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449" name="Google Shape;449;p36"/>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600">
                <a:latin typeface="Helvetica Neue"/>
                <a:ea typeface="Helvetica Neue"/>
                <a:cs typeface="Helvetica Neue"/>
                <a:sym typeface="Helvetica Neue"/>
              </a:endParaRPr>
            </a:p>
          </p:txBody>
        </p:sp>
      </p:grpSp>
      <p:sp>
        <p:nvSpPr>
          <p:cNvPr id="450" name="Google Shape;450;p36"/>
          <p:cNvSpPr txBox="1"/>
          <p:nvPr/>
        </p:nvSpPr>
        <p:spPr>
          <a:xfrm>
            <a:off x="9517208" y="6356342"/>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pic>
        <p:nvPicPr>
          <p:cNvPr id="451" name="Google Shape;451;p36"/>
          <p:cNvPicPr preferRelativeResize="0"/>
          <p:nvPr/>
        </p:nvPicPr>
        <p:blipFill>
          <a:blip r:embed="rId3">
            <a:alphaModFix/>
          </a:blip>
          <a:stretch>
            <a:fillRect/>
          </a:stretch>
        </p:blipFill>
        <p:spPr>
          <a:xfrm>
            <a:off x="575313" y="2661423"/>
            <a:ext cx="1743900" cy="1743900"/>
          </a:xfrm>
          <a:prstGeom prst="rect">
            <a:avLst/>
          </a:prstGeom>
          <a:noFill/>
          <a:ln>
            <a:noFill/>
          </a:ln>
        </p:spPr>
      </p:pic>
      <p:pic>
        <p:nvPicPr>
          <p:cNvPr id="452" name="Google Shape;452;p36"/>
          <p:cNvPicPr preferRelativeResize="0"/>
          <p:nvPr/>
        </p:nvPicPr>
        <p:blipFill>
          <a:blip r:embed="rId4">
            <a:alphaModFix/>
          </a:blip>
          <a:stretch>
            <a:fillRect/>
          </a:stretch>
        </p:blipFill>
        <p:spPr>
          <a:xfrm>
            <a:off x="2878975" y="2577450"/>
            <a:ext cx="1045775" cy="1743900"/>
          </a:xfrm>
          <a:prstGeom prst="rect">
            <a:avLst/>
          </a:prstGeom>
          <a:noFill/>
          <a:ln>
            <a:noFill/>
          </a:ln>
        </p:spPr>
      </p:pic>
      <p:pic>
        <p:nvPicPr>
          <p:cNvPr id="453" name="Google Shape;453;p36"/>
          <p:cNvPicPr preferRelativeResize="0"/>
          <p:nvPr/>
        </p:nvPicPr>
        <p:blipFill>
          <a:blip r:embed="rId5">
            <a:alphaModFix/>
          </a:blip>
          <a:stretch>
            <a:fillRect/>
          </a:stretch>
        </p:blipFill>
        <p:spPr>
          <a:xfrm>
            <a:off x="4612438" y="2800463"/>
            <a:ext cx="1641875" cy="1425175"/>
          </a:xfrm>
          <a:prstGeom prst="rect">
            <a:avLst/>
          </a:prstGeom>
          <a:noFill/>
          <a:ln>
            <a:noFill/>
          </a:ln>
        </p:spPr>
      </p:pic>
      <p:pic>
        <p:nvPicPr>
          <p:cNvPr id="454" name="Google Shape;454;p36"/>
          <p:cNvPicPr preferRelativeResize="0"/>
          <p:nvPr/>
        </p:nvPicPr>
        <p:blipFill>
          <a:blip r:embed="rId6">
            <a:alphaModFix/>
          </a:blip>
          <a:stretch>
            <a:fillRect/>
          </a:stretch>
        </p:blipFill>
        <p:spPr>
          <a:xfrm>
            <a:off x="7160063" y="2790975"/>
            <a:ext cx="1743901" cy="1444152"/>
          </a:xfrm>
          <a:prstGeom prst="rect">
            <a:avLst/>
          </a:prstGeom>
          <a:noFill/>
          <a:ln>
            <a:noFill/>
          </a:ln>
        </p:spPr>
      </p:pic>
      <p:sp>
        <p:nvSpPr>
          <p:cNvPr id="455" name="Google Shape;455;p36"/>
          <p:cNvSpPr txBox="1"/>
          <p:nvPr/>
        </p:nvSpPr>
        <p:spPr>
          <a:xfrm>
            <a:off x="2091088" y="3112850"/>
            <a:ext cx="700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solidFill>
                  <a:schemeClr val="dk1"/>
                </a:solidFill>
                <a:latin typeface="Helvetica Neue"/>
                <a:ea typeface="Helvetica Neue"/>
                <a:cs typeface="Helvetica Neue"/>
                <a:sym typeface="Helvetica Neue"/>
              </a:rPr>
              <a:t>+</a:t>
            </a:r>
            <a:endParaRPr sz="4000" b="1">
              <a:solidFill>
                <a:schemeClr val="dk1"/>
              </a:solidFill>
              <a:latin typeface="Helvetica Neue"/>
              <a:ea typeface="Helvetica Neue"/>
              <a:cs typeface="Helvetica Neue"/>
              <a:sym typeface="Helvetica Neue"/>
            </a:endParaRPr>
          </a:p>
        </p:txBody>
      </p:sp>
      <p:sp>
        <p:nvSpPr>
          <p:cNvPr id="456" name="Google Shape;456;p36"/>
          <p:cNvSpPr txBox="1"/>
          <p:nvPr/>
        </p:nvSpPr>
        <p:spPr>
          <a:xfrm>
            <a:off x="3949938" y="3112850"/>
            <a:ext cx="13644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sz="4000" b="1">
                <a:solidFill>
                  <a:schemeClr val="dk1"/>
                </a:solidFill>
                <a:latin typeface="Helvetica Neue"/>
                <a:ea typeface="Helvetica Neue"/>
                <a:cs typeface="Helvetica Neue"/>
                <a:sym typeface="Helvetica Neue"/>
              </a:rPr>
              <a:t>+</a:t>
            </a:r>
            <a:endParaRPr sz="2400">
              <a:solidFill>
                <a:schemeClr val="dk1"/>
              </a:solidFill>
            </a:endParaRPr>
          </a:p>
        </p:txBody>
      </p:sp>
      <p:sp>
        <p:nvSpPr>
          <p:cNvPr id="457" name="Google Shape;457;p36"/>
          <p:cNvSpPr txBox="1"/>
          <p:nvPr/>
        </p:nvSpPr>
        <p:spPr>
          <a:xfrm>
            <a:off x="6472388" y="3112850"/>
            <a:ext cx="30000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a:solidFill>
                  <a:schemeClr val="dk1"/>
                </a:solidFill>
                <a:latin typeface="Helvetica Neue"/>
                <a:ea typeface="Helvetica Neue"/>
                <a:cs typeface="Helvetica Neue"/>
                <a:sym typeface="Helvetica Neue"/>
              </a:rPr>
              <a:t>+</a:t>
            </a:r>
            <a:endParaRPr/>
          </a:p>
        </p:txBody>
      </p:sp>
      <p:sp>
        <p:nvSpPr>
          <p:cNvPr id="458" name="Google Shape;458;p36"/>
          <p:cNvSpPr txBox="1"/>
          <p:nvPr/>
        </p:nvSpPr>
        <p:spPr>
          <a:xfrm>
            <a:off x="9248088" y="3112850"/>
            <a:ext cx="2278800" cy="800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4000" b="1" dirty="0">
                <a:solidFill>
                  <a:schemeClr val="dk1"/>
                </a:solidFill>
                <a:latin typeface="Helvetica Neue"/>
                <a:ea typeface="Helvetica Neue"/>
                <a:cs typeface="Helvetica Neue"/>
                <a:sym typeface="Helvetica Neue"/>
              </a:rPr>
              <a:t>→</a:t>
            </a:r>
            <a:endParaRPr sz="2400" dirty="0">
              <a:solidFill>
                <a:schemeClr val="dk1"/>
              </a:solidFill>
            </a:endParaRPr>
          </a:p>
        </p:txBody>
      </p:sp>
      <p:pic>
        <p:nvPicPr>
          <p:cNvPr id="459" name="Google Shape;459;p36"/>
          <p:cNvPicPr preferRelativeResize="0"/>
          <p:nvPr/>
        </p:nvPicPr>
        <p:blipFill>
          <a:blip r:embed="rId7">
            <a:alphaModFix/>
          </a:blip>
          <a:stretch>
            <a:fillRect/>
          </a:stretch>
        </p:blipFill>
        <p:spPr>
          <a:xfrm>
            <a:off x="10153937" y="2661423"/>
            <a:ext cx="1220550" cy="1659932"/>
          </a:xfrm>
          <a:prstGeom prst="rect">
            <a:avLst/>
          </a:prstGeom>
          <a:noFill/>
          <a:ln>
            <a:noFill/>
          </a:ln>
        </p:spPr>
      </p:pic>
      <p:sp>
        <p:nvSpPr>
          <p:cNvPr id="460" name="Google Shape;460;p36"/>
          <p:cNvSpPr txBox="1"/>
          <p:nvPr/>
        </p:nvSpPr>
        <p:spPr>
          <a:xfrm>
            <a:off x="-45725" y="4385000"/>
            <a:ext cx="2924700" cy="94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DMF</a:t>
            </a:r>
            <a:endParaRPr sz="2000" b="1">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1500">
                <a:solidFill>
                  <a:schemeClr val="dk1"/>
                </a:solidFill>
                <a:latin typeface="Helvetica Neue"/>
                <a:ea typeface="Helvetica Neue"/>
                <a:cs typeface="Helvetica Neue"/>
                <a:sym typeface="Helvetica Neue"/>
              </a:rPr>
              <a:t>(</a:t>
            </a:r>
            <a:r>
              <a:rPr lang="en-US" sz="1500" i="1">
                <a:solidFill>
                  <a:schemeClr val="dk1"/>
                </a:solidFill>
                <a:latin typeface="Helvetica Neue"/>
                <a:ea typeface="Helvetica Neue"/>
                <a:cs typeface="Helvetica Neue"/>
                <a:sym typeface="Helvetica Neue"/>
              </a:rPr>
              <a:t>N</a:t>
            </a:r>
            <a:r>
              <a:rPr lang="en-US" sz="1500">
                <a:solidFill>
                  <a:schemeClr val="dk1"/>
                </a:solidFill>
                <a:latin typeface="Helvetica Neue"/>
                <a:ea typeface="Helvetica Neue"/>
                <a:cs typeface="Helvetica Neue"/>
                <a:sym typeface="Helvetica Neue"/>
              </a:rPr>
              <a:t>,</a:t>
            </a:r>
            <a:r>
              <a:rPr lang="en-US" sz="1500" i="1">
                <a:solidFill>
                  <a:schemeClr val="dk1"/>
                </a:solidFill>
                <a:latin typeface="Helvetica Neue"/>
                <a:ea typeface="Helvetica Neue"/>
                <a:cs typeface="Helvetica Neue"/>
                <a:sym typeface="Helvetica Neue"/>
              </a:rPr>
              <a:t>N</a:t>
            </a:r>
            <a:r>
              <a:rPr lang="en-US" sz="1500">
                <a:solidFill>
                  <a:schemeClr val="dk1"/>
                </a:solidFill>
                <a:latin typeface="Helvetica Neue"/>
                <a:ea typeface="Helvetica Neue"/>
                <a:cs typeface="Helvetica Neue"/>
                <a:sym typeface="Helvetica Neue"/>
              </a:rPr>
              <a:t>-dimethylformamide)</a:t>
            </a:r>
            <a:endParaRPr sz="1500">
              <a:solidFill>
                <a:schemeClr val="dk1"/>
              </a:solidFill>
              <a:latin typeface="Helvetica Neue"/>
              <a:ea typeface="Helvetica Neue"/>
              <a:cs typeface="Helvetica Neue"/>
              <a:sym typeface="Helvetica Neue"/>
            </a:endParaRPr>
          </a:p>
          <a:p>
            <a:pPr marL="0" lvl="0" indent="0" algn="ctr" rtl="0">
              <a:spcBef>
                <a:spcPts val="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85% weight</a:t>
            </a:r>
            <a:endParaRPr sz="2000">
              <a:solidFill>
                <a:schemeClr val="dk1"/>
              </a:solidFill>
              <a:latin typeface="Helvetica Neue"/>
              <a:ea typeface="Helvetica Neue"/>
              <a:cs typeface="Helvetica Neue"/>
              <a:sym typeface="Helvetica Neue"/>
            </a:endParaRPr>
          </a:p>
        </p:txBody>
      </p:sp>
      <p:sp>
        <p:nvSpPr>
          <p:cNvPr id="461" name="Google Shape;461;p36"/>
          <p:cNvSpPr txBox="1"/>
          <p:nvPr/>
        </p:nvSpPr>
        <p:spPr>
          <a:xfrm>
            <a:off x="2529913" y="4396813"/>
            <a:ext cx="1743900" cy="94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Acetone</a:t>
            </a:r>
            <a:endParaRPr sz="2000" b="1">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(propanone)</a:t>
            </a:r>
            <a:endParaRPr sz="16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2000">
                <a:solidFill>
                  <a:schemeClr val="dk1"/>
                </a:solidFill>
                <a:latin typeface="Helvetica Neue"/>
                <a:ea typeface="Helvetica Neue"/>
                <a:cs typeface="Helvetica Neue"/>
                <a:sym typeface="Helvetica Neue"/>
              </a:rPr>
              <a:t>15% weight</a:t>
            </a:r>
            <a:endParaRPr sz="2000">
              <a:solidFill>
                <a:schemeClr val="dk1"/>
              </a:solidFill>
              <a:latin typeface="Helvetica Neue"/>
              <a:ea typeface="Helvetica Neue"/>
              <a:cs typeface="Helvetica Neue"/>
              <a:sym typeface="Helvetica Neue"/>
            </a:endParaRPr>
          </a:p>
        </p:txBody>
      </p:sp>
      <p:sp>
        <p:nvSpPr>
          <p:cNvPr id="462" name="Google Shape;462;p36"/>
          <p:cNvSpPr txBox="1"/>
          <p:nvPr/>
        </p:nvSpPr>
        <p:spPr>
          <a:xfrm>
            <a:off x="4394750" y="4294850"/>
            <a:ext cx="2093100" cy="94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Polystyrene</a:t>
            </a:r>
            <a:endParaRPr sz="2000" b="1">
              <a:solidFill>
                <a:schemeClr val="dk1"/>
              </a:solidFill>
              <a:latin typeface="Helvetica Neue"/>
              <a:ea typeface="Helvetica Neue"/>
              <a:cs typeface="Helvetica Neue"/>
              <a:sym typeface="Helvetica Neue"/>
            </a:endParaRPr>
          </a:p>
          <a:p>
            <a:pPr marL="0" lvl="0" indent="0" algn="ctr" rtl="0">
              <a:spcBef>
                <a:spcPts val="0"/>
              </a:spcBef>
              <a:spcAft>
                <a:spcPts val="0"/>
              </a:spcAft>
              <a:buClr>
                <a:schemeClr val="dk1"/>
              </a:buClr>
              <a:buSzPts val="1100"/>
              <a:buFont typeface="Arial"/>
              <a:buNone/>
            </a:pPr>
            <a:r>
              <a:rPr lang="en-US" sz="2000">
                <a:solidFill>
                  <a:schemeClr val="accent1"/>
                </a:solidFill>
                <a:latin typeface="Helvetica Neue"/>
                <a:ea typeface="Helvetica Neue"/>
                <a:cs typeface="Helvetica Neue"/>
                <a:sym typeface="Helvetica Neue"/>
              </a:rPr>
              <a:t>sets spinnability</a:t>
            </a:r>
            <a:endParaRPr sz="2000">
              <a:solidFill>
                <a:schemeClr val="dk1"/>
              </a:solidFill>
              <a:latin typeface="Helvetica Neue"/>
              <a:ea typeface="Helvetica Neue"/>
              <a:cs typeface="Helvetica Neue"/>
              <a:sym typeface="Helvetica Neue"/>
            </a:endParaRPr>
          </a:p>
        </p:txBody>
      </p:sp>
      <p:sp>
        <p:nvSpPr>
          <p:cNvPr id="463" name="Google Shape;463;p36"/>
          <p:cNvSpPr txBox="1"/>
          <p:nvPr/>
        </p:nvSpPr>
        <p:spPr>
          <a:xfrm>
            <a:off x="6608775" y="4380696"/>
            <a:ext cx="2717400" cy="843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Iron oxide</a:t>
            </a:r>
            <a:endParaRPr sz="2000" b="1">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2000">
                <a:solidFill>
                  <a:schemeClr val="accent1"/>
                </a:solidFill>
                <a:latin typeface="Helvetica Neue"/>
                <a:ea typeface="Helvetica Neue"/>
                <a:cs typeface="Helvetica Neue"/>
                <a:sym typeface="Helvetica Neue"/>
              </a:rPr>
              <a:t>sets magnetism</a:t>
            </a:r>
            <a:endParaRPr sz="2000">
              <a:solidFill>
                <a:schemeClr val="dk1"/>
              </a:solidFill>
              <a:latin typeface="Helvetica Neue"/>
              <a:ea typeface="Helvetica Neue"/>
              <a:cs typeface="Helvetica Neue"/>
              <a:sym typeface="Helvetica Neue"/>
            </a:endParaRPr>
          </a:p>
        </p:txBody>
      </p:sp>
      <p:sp>
        <p:nvSpPr>
          <p:cNvPr id="464" name="Google Shape;464;p36"/>
          <p:cNvSpPr txBox="1"/>
          <p:nvPr/>
        </p:nvSpPr>
        <p:spPr>
          <a:xfrm>
            <a:off x="9264200" y="4321350"/>
            <a:ext cx="3000000" cy="6729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a:solidFill>
                  <a:schemeClr val="dk1"/>
                </a:solidFill>
                <a:latin typeface="Helvetica Neue"/>
                <a:ea typeface="Helvetica Neue"/>
                <a:cs typeface="Helvetica Neue"/>
                <a:sym typeface="Helvetica Neue"/>
              </a:rPr>
              <a:t>Magnetic solution</a:t>
            </a:r>
            <a:endParaRPr sz="1600">
              <a:solidFill>
                <a:schemeClr val="dk1"/>
              </a:solidFill>
              <a:latin typeface="Helvetica Neue"/>
              <a:ea typeface="Helvetica Neue"/>
              <a:cs typeface="Helvetica Neue"/>
              <a:sym typeface="Helvetica Neue"/>
            </a:endParaRPr>
          </a:p>
        </p:txBody>
      </p:sp>
      <p:sp>
        <p:nvSpPr>
          <p:cNvPr id="465" name="Google Shape;465;p36"/>
          <p:cNvSpPr txBox="1"/>
          <p:nvPr/>
        </p:nvSpPr>
        <p:spPr>
          <a:xfrm>
            <a:off x="285225" y="5617550"/>
            <a:ext cx="3988500" cy="50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accent1"/>
                </a:solidFill>
                <a:latin typeface="Helvetica Neue"/>
                <a:ea typeface="Helvetica Neue"/>
                <a:cs typeface="Helvetica Neue"/>
                <a:sym typeface="Helvetica Neue"/>
              </a:rPr>
              <a:t>Solvent</a:t>
            </a:r>
            <a:endParaRPr sz="2400">
              <a:solidFill>
                <a:schemeClr val="accent1"/>
              </a:solidFill>
              <a:latin typeface="Helvetica Neue"/>
              <a:ea typeface="Helvetica Neue"/>
              <a:cs typeface="Helvetica Neue"/>
              <a:sym typeface="Helvetica Neue"/>
            </a:endParaRPr>
          </a:p>
        </p:txBody>
      </p:sp>
      <p:pic>
        <p:nvPicPr>
          <p:cNvPr id="466" name="Google Shape;466;p36"/>
          <p:cNvPicPr preferRelativeResize="0"/>
          <p:nvPr/>
        </p:nvPicPr>
        <p:blipFill>
          <a:blip r:embed="rId8">
            <a:alphaModFix/>
          </a:blip>
          <a:stretch>
            <a:fillRect/>
          </a:stretch>
        </p:blipFill>
        <p:spPr>
          <a:xfrm>
            <a:off x="227800" y="5332050"/>
            <a:ext cx="4103349" cy="295750"/>
          </a:xfrm>
          <a:prstGeom prst="rect">
            <a:avLst/>
          </a:prstGeom>
          <a:noFill/>
          <a:ln>
            <a:noFill/>
          </a:ln>
        </p:spPr>
      </p:pic>
      <p:pic>
        <p:nvPicPr>
          <p:cNvPr id="467" name="Google Shape;467;p36"/>
          <p:cNvPicPr preferRelativeResize="0"/>
          <p:nvPr/>
        </p:nvPicPr>
        <p:blipFill>
          <a:blip r:embed="rId9">
            <a:alphaModFix/>
          </a:blip>
          <a:stretch>
            <a:fillRect/>
          </a:stretch>
        </p:blipFill>
        <p:spPr>
          <a:xfrm>
            <a:off x="4494975" y="5246163"/>
            <a:ext cx="1876829" cy="243840"/>
          </a:xfrm>
          <a:prstGeom prst="rect">
            <a:avLst/>
          </a:prstGeom>
          <a:noFill/>
          <a:ln>
            <a:noFill/>
          </a:ln>
        </p:spPr>
      </p:pic>
      <p:sp>
        <p:nvSpPr>
          <p:cNvPr id="468" name="Google Shape;468;p36"/>
          <p:cNvSpPr txBox="1"/>
          <p:nvPr/>
        </p:nvSpPr>
        <p:spPr>
          <a:xfrm>
            <a:off x="4142500" y="5471150"/>
            <a:ext cx="2519100" cy="50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accent1"/>
                </a:solidFill>
                <a:latin typeface="Helvetica Neue"/>
                <a:ea typeface="Helvetica Neue"/>
                <a:cs typeface="Helvetica Neue"/>
                <a:sym typeface="Helvetica Neue"/>
              </a:rPr>
              <a:t>Polymer Filler</a:t>
            </a:r>
            <a:endParaRPr sz="2400">
              <a:solidFill>
                <a:schemeClr val="accent1"/>
              </a:solidFill>
              <a:latin typeface="Helvetica Neue"/>
              <a:ea typeface="Helvetica Neue"/>
              <a:cs typeface="Helvetica Neue"/>
              <a:sym typeface="Helvetica Neue"/>
            </a:endParaRPr>
          </a:p>
        </p:txBody>
      </p:sp>
      <p:pic>
        <p:nvPicPr>
          <p:cNvPr id="469" name="Google Shape;469;p36"/>
          <p:cNvPicPr preferRelativeResize="0"/>
          <p:nvPr/>
        </p:nvPicPr>
        <p:blipFill>
          <a:blip r:embed="rId9">
            <a:alphaModFix/>
          </a:blip>
          <a:stretch>
            <a:fillRect/>
          </a:stretch>
        </p:blipFill>
        <p:spPr>
          <a:xfrm>
            <a:off x="7029050" y="5293963"/>
            <a:ext cx="1876829" cy="243840"/>
          </a:xfrm>
          <a:prstGeom prst="rect">
            <a:avLst/>
          </a:prstGeom>
          <a:noFill/>
          <a:ln>
            <a:noFill/>
          </a:ln>
        </p:spPr>
      </p:pic>
      <p:sp>
        <p:nvSpPr>
          <p:cNvPr id="470" name="Google Shape;470;p36"/>
          <p:cNvSpPr txBox="1"/>
          <p:nvPr/>
        </p:nvSpPr>
        <p:spPr>
          <a:xfrm>
            <a:off x="7029063" y="5541350"/>
            <a:ext cx="1876800" cy="503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accent1"/>
                </a:solidFill>
                <a:latin typeface="Helvetica Neue"/>
                <a:ea typeface="Helvetica Neue"/>
                <a:cs typeface="Helvetica Neue"/>
                <a:sym typeface="Helvetica Neue"/>
              </a:rPr>
              <a:t>Magnets</a:t>
            </a:r>
            <a:endParaRPr sz="2400">
              <a:solidFill>
                <a:schemeClr val="accent1"/>
              </a:solidFill>
              <a:latin typeface="Helvetica Neue"/>
              <a:ea typeface="Helvetica Neue"/>
              <a:cs typeface="Helvetica Neue"/>
              <a:sym typeface="Helvetica Neue"/>
            </a:endParaRPr>
          </a:p>
        </p:txBody>
      </p:sp>
      <p:sp>
        <p:nvSpPr>
          <p:cNvPr id="471" name="Google Shape;471;p36"/>
          <p:cNvSpPr txBox="1"/>
          <p:nvPr/>
        </p:nvSpPr>
        <p:spPr>
          <a:xfrm>
            <a:off x="9655475" y="4911250"/>
            <a:ext cx="2401500" cy="1293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accent1"/>
                </a:solidFill>
                <a:latin typeface="Helvetica Neue"/>
                <a:ea typeface="Helvetica Neue"/>
                <a:cs typeface="Helvetica Neue"/>
                <a:sym typeface="Helvetica Neue"/>
              </a:rPr>
              <a:t>Ready for nanospinning process</a:t>
            </a:r>
            <a:endParaRPr sz="2400">
              <a:solidFill>
                <a:schemeClr val="accent1"/>
              </a:solidFill>
              <a:latin typeface="Helvetica Neue"/>
              <a:ea typeface="Helvetica Neue"/>
              <a:cs typeface="Helvetica Neue"/>
              <a:sym typeface="Helvetica Neue"/>
            </a:endParaRPr>
          </a:p>
        </p:txBody>
      </p:sp>
      <p:sp>
        <p:nvSpPr>
          <p:cNvPr id="472" name="Google Shape;472;p36"/>
          <p:cNvSpPr txBox="1"/>
          <p:nvPr/>
        </p:nvSpPr>
        <p:spPr>
          <a:xfrm>
            <a:off x="678875" y="2414150"/>
            <a:ext cx="7964100" cy="554100"/>
          </a:xfrm>
          <a:prstGeom prst="rect">
            <a:avLst/>
          </a:prstGeom>
          <a:noFill/>
          <a:ln>
            <a:noFill/>
          </a:ln>
        </p:spPr>
        <p:txBody>
          <a:bodyPr spcFirstLastPara="1" wrap="square" lIns="91425" tIns="91425" rIns="91425" bIns="91425" anchor="ctr" anchorCtr="0">
            <a:spAutoFit/>
          </a:bodyPr>
          <a:lstStyle/>
          <a:p>
            <a:pPr marL="0" lvl="0" indent="0" algn="l" rtl="0">
              <a:spcBef>
                <a:spcPts val="0"/>
              </a:spcBef>
              <a:spcAft>
                <a:spcPts val="0"/>
              </a:spcAft>
              <a:buNone/>
            </a:pPr>
            <a:endParaRPr sz="24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5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4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8" grpId="0"/>
      <p:bldP spid="464" grpId="0"/>
      <p:bldP spid="471"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7"/>
        <p:cNvGrpSpPr/>
        <p:nvPr/>
      </p:nvGrpSpPr>
      <p:grpSpPr>
        <a:xfrm>
          <a:off x="0" y="0"/>
          <a:ext cx="0" cy="0"/>
          <a:chOff x="0" y="0"/>
          <a:chExt cx="0" cy="0"/>
        </a:xfrm>
      </p:grpSpPr>
      <p:sp>
        <p:nvSpPr>
          <p:cNvPr id="478" name="Google Shape;478;p37"/>
          <p:cNvSpPr txBox="1"/>
          <p:nvPr/>
        </p:nvSpPr>
        <p:spPr>
          <a:xfrm>
            <a:off x="11386949" y="6397450"/>
            <a:ext cx="6117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a:solidFill>
                  <a:schemeClr val="dk1"/>
                </a:solidFill>
                <a:latin typeface="Arial"/>
                <a:ea typeface="Arial"/>
                <a:cs typeface="Arial"/>
                <a:sym typeface="Arial"/>
              </a:rPr>
              <a:t>13</a:t>
            </a:fld>
            <a:endParaRPr sz="1800">
              <a:solidFill>
                <a:schemeClr val="dk1"/>
              </a:solidFill>
              <a:latin typeface="Arial"/>
              <a:ea typeface="Arial"/>
              <a:cs typeface="Arial"/>
              <a:sym typeface="Arial"/>
            </a:endParaRPr>
          </a:p>
        </p:txBody>
      </p:sp>
      <p:sp>
        <p:nvSpPr>
          <p:cNvPr id="479" name="Google Shape;479;p37"/>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dirty="0" err="1">
                <a:latin typeface="Helvetica Neue"/>
                <a:ea typeface="Helvetica Neue"/>
                <a:cs typeface="Helvetica Neue"/>
                <a:sym typeface="Helvetica Neue"/>
              </a:rPr>
              <a:t>Fibre</a:t>
            </a:r>
            <a:r>
              <a:rPr lang="en-US" dirty="0">
                <a:latin typeface="Helvetica Neue"/>
                <a:ea typeface="Helvetica Neue"/>
                <a:cs typeface="Helvetica Neue"/>
                <a:sym typeface="Helvetica Neue"/>
              </a:rPr>
              <a:t> Spinning</a:t>
            </a:r>
            <a:endParaRPr dirty="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ts val="4000"/>
              <a:buFont typeface="Arial"/>
              <a:buNone/>
            </a:pPr>
            <a:r>
              <a:rPr lang="en-US" sz="2600" b="0" dirty="0">
                <a:solidFill>
                  <a:schemeClr val="accent1"/>
                </a:solidFill>
                <a:latin typeface="Helvetica Neue"/>
                <a:ea typeface="Helvetica Neue"/>
                <a:cs typeface="Helvetica Neue"/>
                <a:sym typeface="Helvetica Neue"/>
              </a:rPr>
              <a:t>Using a robot arm, syringe and spinning frame</a:t>
            </a:r>
            <a:endParaRPr sz="2600" b="0" dirty="0">
              <a:solidFill>
                <a:schemeClr val="accent1"/>
              </a:solidFill>
              <a:latin typeface="Helvetica Neue"/>
              <a:ea typeface="Helvetica Neue"/>
              <a:cs typeface="Helvetica Neue"/>
              <a:sym typeface="Helvetica Neue"/>
            </a:endParaRPr>
          </a:p>
        </p:txBody>
      </p:sp>
      <p:sp>
        <p:nvSpPr>
          <p:cNvPr id="480" name="Google Shape;480;p37"/>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481" name="Google Shape;481;p37"/>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None/>
            </a:pPr>
            <a:fld id="{00000000-1234-1234-1234-123412341234}" type="slidenum">
              <a:rPr lang="en-US"/>
              <a:t>13</a:t>
            </a:fld>
            <a:endParaRPr/>
          </a:p>
        </p:txBody>
      </p:sp>
      <p:grpSp>
        <p:nvGrpSpPr>
          <p:cNvPr id="482" name="Google Shape;482;p37"/>
          <p:cNvGrpSpPr/>
          <p:nvPr/>
        </p:nvGrpSpPr>
        <p:grpSpPr>
          <a:xfrm>
            <a:off x="285232" y="6282093"/>
            <a:ext cx="9150811" cy="579892"/>
            <a:chOff x="172590" y="4703277"/>
            <a:chExt cx="6988019" cy="442835"/>
          </a:xfrm>
        </p:grpSpPr>
        <p:sp>
          <p:nvSpPr>
            <p:cNvPr id="483" name="Google Shape;483;p37"/>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84" name="Google Shape;484;p37"/>
            <p:cNvSpPr txBox="1"/>
            <p:nvPr/>
          </p:nvSpPr>
          <p:spPr>
            <a:xfrm>
              <a:off x="2967616" y="4703277"/>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485" name="Google Shape;485;p37"/>
            <p:cNvSpPr txBox="1"/>
            <p:nvPr/>
          </p:nvSpPr>
          <p:spPr>
            <a:xfrm>
              <a:off x="157180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486" name="Google Shape;486;p37"/>
            <p:cNvSpPr txBox="1"/>
            <p:nvPr/>
          </p:nvSpPr>
          <p:spPr>
            <a:xfrm>
              <a:off x="4430829" y="4761812"/>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487" name="Google Shape;487;p37"/>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600">
                <a:latin typeface="Helvetica Neue"/>
                <a:ea typeface="Helvetica Neue"/>
                <a:cs typeface="Helvetica Neue"/>
                <a:sym typeface="Helvetica Neue"/>
              </a:endParaRPr>
            </a:p>
          </p:txBody>
        </p:sp>
      </p:grpSp>
      <p:sp>
        <p:nvSpPr>
          <p:cNvPr id="488" name="Google Shape;488;p37"/>
          <p:cNvSpPr txBox="1"/>
          <p:nvPr/>
        </p:nvSpPr>
        <p:spPr>
          <a:xfrm>
            <a:off x="9517208" y="6356342"/>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pic>
        <p:nvPicPr>
          <p:cNvPr id="489" name="Google Shape;489;p37"/>
          <p:cNvPicPr preferRelativeResize="0"/>
          <p:nvPr/>
        </p:nvPicPr>
        <p:blipFill>
          <a:blip r:embed="rId3">
            <a:alphaModFix/>
          </a:blip>
          <a:stretch>
            <a:fillRect/>
          </a:stretch>
        </p:blipFill>
        <p:spPr>
          <a:xfrm>
            <a:off x="489659" y="2105790"/>
            <a:ext cx="3337421" cy="3981117"/>
          </a:xfrm>
          <a:prstGeom prst="rect">
            <a:avLst/>
          </a:prstGeom>
          <a:noFill/>
          <a:ln>
            <a:noFill/>
          </a:ln>
        </p:spPr>
      </p:pic>
      <p:sp>
        <p:nvSpPr>
          <p:cNvPr id="490" name="Google Shape;490;p37"/>
          <p:cNvSpPr txBox="1"/>
          <p:nvPr/>
        </p:nvSpPr>
        <p:spPr>
          <a:xfrm>
            <a:off x="3995275" y="2192050"/>
            <a:ext cx="6664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a:solidFill>
                  <a:schemeClr val="dk1"/>
                </a:solidFill>
                <a:latin typeface="Helvetica Neue"/>
                <a:ea typeface="Helvetica Neue"/>
                <a:cs typeface="Helvetica Neue"/>
                <a:sym typeface="Helvetica Neue"/>
              </a:rPr>
              <a:t>Automated nanospinning</a:t>
            </a:r>
            <a:endParaRPr sz="2400" b="1">
              <a:solidFill>
                <a:schemeClr val="dk1"/>
              </a:solidFill>
              <a:latin typeface="Helvetica Neue"/>
              <a:ea typeface="Helvetica Neue"/>
              <a:cs typeface="Helvetica Neue"/>
              <a:sym typeface="Helvetica Neue"/>
            </a:endParaRPr>
          </a:p>
        </p:txBody>
      </p:sp>
      <p:sp>
        <p:nvSpPr>
          <p:cNvPr id="491" name="Google Shape;491;p37"/>
          <p:cNvSpPr txBox="1"/>
          <p:nvPr/>
        </p:nvSpPr>
        <p:spPr>
          <a:xfrm>
            <a:off x="4032325" y="3037550"/>
            <a:ext cx="3982500" cy="502500"/>
          </a:xfrm>
          <a:prstGeom prst="rect">
            <a:avLst/>
          </a:prstGeom>
          <a:solidFill>
            <a:srgbClr val="F2F2F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888888"/>
                </a:solidFill>
                <a:latin typeface="Helvetica Neue"/>
                <a:ea typeface="Helvetica Neue"/>
                <a:cs typeface="Helvetica Neue"/>
                <a:sym typeface="Helvetica Neue"/>
              </a:rPr>
              <a:t>syringe full of fibre solution</a:t>
            </a:r>
            <a:endParaRPr sz="2400">
              <a:solidFill>
                <a:srgbClr val="888888"/>
              </a:solidFill>
              <a:latin typeface="Helvetica Neue"/>
              <a:ea typeface="Helvetica Neue"/>
              <a:cs typeface="Helvetica Neue"/>
              <a:sym typeface="Helvetica Neue"/>
            </a:endParaRPr>
          </a:p>
        </p:txBody>
      </p:sp>
      <p:cxnSp>
        <p:nvCxnSpPr>
          <p:cNvPr id="492" name="Google Shape;492;p37"/>
          <p:cNvCxnSpPr/>
          <p:nvPr/>
        </p:nvCxnSpPr>
        <p:spPr>
          <a:xfrm>
            <a:off x="1662225" y="4770550"/>
            <a:ext cx="579000" cy="0"/>
          </a:xfrm>
          <a:prstGeom prst="straightConnector1">
            <a:avLst/>
          </a:prstGeom>
          <a:noFill/>
          <a:ln w="28575" cap="flat" cmpd="sng">
            <a:solidFill>
              <a:srgbClr val="FFFF00"/>
            </a:solidFill>
            <a:prstDash val="solid"/>
            <a:round/>
            <a:headEnd type="triangle" w="med" len="med"/>
            <a:tailEnd type="triangle" w="med" len="med"/>
          </a:ln>
        </p:spPr>
      </p:cxnSp>
      <p:cxnSp>
        <p:nvCxnSpPr>
          <p:cNvPr id="493" name="Google Shape;493;p37"/>
          <p:cNvCxnSpPr/>
          <p:nvPr/>
        </p:nvCxnSpPr>
        <p:spPr>
          <a:xfrm>
            <a:off x="1903725" y="4645450"/>
            <a:ext cx="96000" cy="679200"/>
          </a:xfrm>
          <a:prstGeom prst="straightConnector1">
            <a:avLst/>
          </a:prstGeom>
          <a:noFill/>
          <a:ln w="28575" cap="flat" cmpd="sng">
            <a:solidFill>
              <a:schemeClr val="accent1"/>
            </a:solidFill>
            <a:prstDash val="solid"/>
            <a:round/>
            <a:headEnd type="none" w="med" len="med"/>
            <a:tailEnd type="triangle" w="med" len="med"/>
          </a:ln>
        </p:spPr>
      </p:cxnSp>
      <p:sp>
        <p:nvSpPr>
          <p:cNvPr id="494" name="Google Shape;494;p37"/>
          <p:cNvSpPr txBox="1"/>
          <p:nvPr/>
        </p:nvSpPr>
        <p:spPr>
          <a:xfrm>
            <a:off x="4032325" y="3654750"/>
            <a:ext cx="1656600" cy="554100"/>
          </a:xfrm>
          <a:prstGeom prst="rect">
            <a:avLst/>
          </a:prstGeom>
          <a:solidFill>
            <a:srgbClr val="FFF2CC"/>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rgbClr val="F1C232"/>
                </a:solidFill>
                <a:latin typeface="Helvetica Neue"/>
                <a:ea typeface="Helvetica Neue"/>
                <a:cs typeface="Helvetica Neue"/>
                <a:sym typeface="Helvetica Neue"/>
              </a:rPr>
              <a:t>robot arm</a:t>
            </a:r>
            <a:endParaRPr sz="2400">
              <a:solidFill>
                <a:srgbClr val="F1C232"/>
              </a:solidFill>
              <a:latin typeface="Helvetica Neue"/>
              <a:ea typeface="Helvetica Neue"/>
              <a:cs typeface="Helvetica Neue"/>
              <a:sym typeface="Helvetica Neue"/>
            </a:endParaRPr>
          </a:p>
        </p:txBody>
      </p:sp>
      <p:sp>
        <p:nvSpPr>
          <p:cNvPr id="495" name="Google Shape;495;p37"/>
          <p:cNvSpPr txBox="1"/>
          <p:nvPr/>
        </p:nvSpPr>
        <p:spPr>
          <a:xfrm>
            <a:off x="4032346" y="4318500"/>
            <a:ext cx="2303100" cy="502500"/>
          </a:xfrm>
          <a:prstGeom prst="rect">
            <a:avLst/>
          </a:prstGeom>
          <a:solidFill>
            <a:srgbClr val="D9D2E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accent1"/>
                </a:solidFill>
                <a:latin typeface="Helvetica Neue"/>
                <a:ea typeface="Helvetica Neue"/>
                <a:cs typeface="Helvetica Neue"/>
                <a:sym typeface="Helvetica Neue"/>
              </a:rPr>
              <a:t>extruded fibres</a:t>
            </a:r>
            <a:endParaRPr sz="2400">
              <a:solidFill>
                <a:schemeClr val="accent1"/>
              </a:solidFill>
              <a:latin typeface="Helvetica Neue"/>
              <a:ea typeface="Helvetica Neue"/>
              <a:cs typeface="Helvetica Neue"/>
              <a:sym typeface="Helvetica Neue"/>
            </a:endParaRPr>
          </a:p>
        </p:txBody>
      </p:sp>
      <p:sp>
        <p:nvSpPr>
          <p:cNvPr id="496" name="Google Shape;496;p37"/>
          <p:cNvSpPr txBox="1"/>
          <p:nvPr/>
        </p:nvSpPr>
        <p:spPr>
          <a:xfrm>
            <a:off x="4032350" y="4930650"/>
            <a:ext cx="2303100" cy="502500"/>
          </a:xfrm>
          <a:prstGeom prst="rect">
            <a:avLst/>
          </a:prstGeom>
          <a:solidFill>
            <a:srgbClr val="F4CCC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rgbClr val="FF0000"/>
                </a:solidFill>
                <a:latin typeface="Helvetica Neue"/>
                <a:ea typeface="Helvetica Neue"/>
                <a:cs typeface="Helvetica Neue"/>
                <a:sym typeface="Helvetica Neue"/>
              </a:rPr>
              <a:t>spinning frame</a:t>
            </a:r>
            <a:endParaRPr sz="2400">
              <a:solidFill>
                <a:srgbClr val="FF0000"/>
              </a:solidFill>
              <a:latin typeface="Helvetica Neue"/>
              <a:ea typeface="Helvetica Neue"/>
              <a:cs typeface="Helvetica Neue"/>
              <a:sym typeface="Helvetica Neue"/>
            </a:endParaRPr>
          </a:p>
        </p:txBody>
      </p:sp>
      <p:cxnSp>
        <p:nvCxnSpPr>
          <p:cNvPr id="497" name="Google Shape;497;p37"/>
          <p:cNvCxnSpPr>
            <a:stCxn id="491" idx="1"/>
          </p:cNvCxnSpPr>
          <p:nvPr/>
        </p:nvCxnSpPr>
        <p:spPr>
          <a:xfrm flipH="1">
            <a:off x="1838125" y="3288800"/>
            <a:ext cx="2194200" cy="904200"/>
          </a:xfrm>
          <a:prstGeom prst="bentConnector3">
            <a:avLst>
              <a:gd name="adj1" fmla="val 50000"/>
            </a:avLst>
          </a:prstGeom>
          <a:noFill/>
          <a:ln w="19050" cap="flat" cmpd="sng">
            <a:solidFill>
              <a:srgbClr val="D8D8D8"/>
            </a:solidFill>
            <a:prstDash val="dash"/>
            <a:round/>
            <a:headEnd type="none" w="med" len="med"/>
            <a:tailEnd type="triangle" w="med" len="med"/>
          </a:ln>
        </p:spPr>
      </p:cxnSp>
      <p:cxnSp>
        <p:nvCxnSpPr>
          <p:cNvPr id="498" name="Google Shape;498;p37"/>
          <p:cNvCxnSpPr>
            <a:stCxn id="494" idx="1"/>
          </p:cNvCxnSpPr>
          <p:nvPr/>
        </p:nvCxnSpPr>
        <p:spPr>
          <a:xfrm flipH="1">
            <a:off x="2138725" y="3931800"/>
            <a:ext cx="1893600" cy="811200"/>
          </a:xfrm>
          <a:prstGeom prst="bentConnector3">
            <a:avLst>
              <a:gd name="adj1" fmla="val 50000"/>
            </a:avLst>
          </a:prstGeom>
          <a:noFill/>
          <a:ln w="19050" cap="flat" cmpd="sng">
            <a:solidFill>
              <a:srgbClr val="FFFF00"/>
            </a:solidFill>
            <a:prstDash val="dash"/>
            <a:round/>
            <a:headEnd type="none" w="med" len="med"/>
            <a:tailEnd type="none" w="med" len="med"/>
          </a:ln>
        </p:spPr>
      </p:cxnSp>
      <p:cxnSp>
        <p:nvCxnSpPr>
          <p:cNvPr id="499" name="Google Shape;499;p37"/>
          <p:cNvCxnSpPr>
            <a:stCxn id="495" idx="1"/>
          </p:cNvCxnSpPr>
          <p:nvPr/>
        </p:nvCxnSpPr>
        <p:spPr>
          <a:xfrm flipH="1">
            <a:off x="2001346" y="4569750"/>
            <a:ext cx="2031000" cy="556200"/>
          </a:xfrm>
          <a:prstGeom prst="bentConnector3">
            <a:avLst>
              <a:gd name="adj1" fmla="val 37636"/>
            </a:avLst>
          </a:prstGeom>
          <a:noFill/>
          <a:ln w="19050" cap="flat" cmpd="sng">
            <a:solidFill>
              <a:schemeClr val="accent1"/>
            </a:solidFill>
            <a:prstDash val="dash"/>
            <a:round/>
            <a:headEnd type="none" w="med" len="med"/>
            <a:tailEnd type="none" w="med" len="med"/>
          </a:ln>
        </p:spPr>
      </p:cxnSp>
      <p:sp>
        <p:nvSpPr>
          <p:cNvPr id="500" name="Google Shape;500;p37"/>
          <p:cNvSpPr/>
          <p:nvPr/>
        </p:nvSpPr>
        <p:spPr>
          <a:xfrm rot="-6899756">
            <a:off x="2558390" y="5544824"/>
            <a:ext cx="445860" cy="554167"/>
          </a:xfrm>
          <a:prstGeom prst="curvedRightArrow">
            <a:avLst>
              <a:gd name="adj1" fmla="val 25000"/>
              <a:gd name="adj2" fmla="val 50000"/>
              <a:gd name="adj3"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501" name="Google Shape;501;p37"/>
          <p:cNvSpPr/>
          <p:nvPr/>
        </p:nvSpPr>
        <p:spPr>
          <a:xfrm rot="4386267">
            <a:off x="2363498" y="5047319"/>
            <a:ext cx="402577" cy="554039"/>
          </a:xfrm>
          <a:prstGeom prst="curvedRightArrow">
            <a:avLst>
              <a:gd name="adj1" fmla="val 25000"/>
              <a:gd name="adj2" fmla="val 50000"/>
              <a:gd name="adj3" fmla="val 25000"/>
            </a:avLst>
          </a:prstGeom>
          <a:solidFill>
            <a:srgbClr val="EA9999"/>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502" name="Google Shape;502;p37"/>
          <p:cNvCxnSpPr>
            <a:stCxn id="496" idx="1"/>
          </p:cNvCxnSpPr>
          <p:nvPr/>
        </p:nvCxnSpPr>
        <p:spPr>
          <a:xfrm flipH="1">
            <a:off x="2286050" y="5181900"/>
            <a:ext cx="1746300" cy="543000"/>
          </a:xfrm>
          <a:prstGeom prst="bentConnector3">
            <a:avLst>
              <a:gd name="adj1" fmla="val 33651"/>
            </a:avLst>
          </a:prstGeom>
          <a:noFill/>
          <a:ln w="19050" cap="flat" cmpd="sng">
            <a:solidFill>
              <a:srgbClr val="FF0000"/>
            </a:solidFill>
            <a:prstDash val="dash"/>
            <a:round/>
            <a:headEnd type="none" w="med" len="med"/>
            <a:tailEnd type="triangle" w="med" len="med"/>
          </a:ln>
        </p:spPr>
      </p:cxnSp>
      <p:pic>
        <p:nvPicPr>
          <p:cNvPr id="503" name="Google Shape;503;p37"/>
          <p:cNvPicPr preferRelativeResize="0"/>
          <p:nvPr/>
        </p:nvPicPr>
        <p:blipFill rotWithShape="1">
          <a:blip r:embed="rId4">
            <a:alphaModFix/>
          </a:blip>
          <a:srcRect l="37367" r="5972"/>
          <a:stretch/>
        </p:blipFill>
        <p:spPr>
          <a:xfrm>
            <a:off x="6556275" y="3649825"/>
            <a:ext cx="2030999" cy="2535223"/>
          </a:xfrm>
          <a:prstGeom prst="rect">
            <a:avLst/>
          </a:prstGeom>
          <a:noFill/>
          <a:ln>
            <a:noFill/>
          </a:ln>
        </p:spPr>
      </p:pic>
      <p:sp>
        <p:nvSpPr>
          <p:cNvPr id="504" name="Google Shape;504;p37"/>
          <p:cNvSpPr txBox="1"/>
          <p:nvPr/>
        </p:nvSpPr>
        <p:spPr>
          <a:xfrm>
            <a:off x="8808075" y="5324650"/>
            <a:ext cx="3418500" cy="10320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a:solidFill>
                  <a:schemeClr val="dk1"/>
                </a:solidFill>
                <a:latin typeface="Helvetica Neue"/>
                <a:ea typeface="Helvetica Neue"/>
                <a:cs typeface="Helvetica Neue"/>
                <a:sym typeface="Helvetica Neue"/>
              </a:rPr>
              <a:t>Produces this in about</a:t>
            </a:r>
            <a:endParaRPr sz="24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2400">
                <a:solidFill>
                  <a:schemeClr val="dk1"/>
                </a:solidFill>
                <a:latin typeface="Helvetica Neue"/>
                <a:ea typeface="Helvetica Neue"/>
                <a:cs typeface="Helvetica Neue"/>
                <a:sym typeface="Helvetica Neue"/>
              </a:rPr>
              <a:t>2 mins of spinning</a:t>
            </a:r>
            <a:endParaRPr sz="2400">
              <a:solidFill>
                <a:schemeClr val="dk1"/>
              </a:solidFill>
              <a:latin typeface="Helvetica Neue"/>
              <a:ea typeface="Helvetica Neue"/>
              <a:cs typeface="Helvetica Neue"/>
              <a:sym typeface="Helvetica Neue"/>
            </a:endParaRPr>
          </a:p>
        </p:txBody>
      </p:sp>
      <p:pic>
        <p:nvPicPr>
          <p:cNvPr id="505" name="Google Shape;505;p37"/>
          <p:cNvPicPr preferRelativeResize="0"/>
          <p:nvPr/>
        </p:nvPicPr>
        <p:blipFill>
          <a:blip r:embed="rId5">
            <a:alphaModFix/>
          </a:blip>
          <a:stretch>
            <a:fillRect/>
          </a:stretch>
        </p:blipFill>
        <p:spPr>
          <a:xfrm>
            <a:off x="8808099" y="1752725"/>
            <a:ext cx="3190574" cy="3072159"/>
          </a:xfrm>
          <a:prstGeom prst="rect">
            <a:avLst/>
          </a:prstGeom>
          <a:noFill/>
          <a:ln>
            <a:noFill/>
          </a:ln>
        </p:spPr>
      </p:pic>
      <p:sp>
        <p:nvSpPr>
          <p:cNvPr id="506" name="Google Shape;506;p37"/>
          <p:cNvSpPr txBox="1"/>
          <p:nvPr/>
        </p:nvSpPr>
        <p:spPr>
          <a:xfrm>
            <a:off x="8808225" y="4858700"/>
            <a:ext cx="3190500" cy="554100"/>
          </a:xfrm>
          <a:prstGeom prst="rect">
            <a:avLst/>
          </a:prstGeom>
          <a:noFill/>
          <a:ln>
            <a:noFill/>
          </a:ln>
        </p:spPr>
        <p:txBody>
          <a:bodyPr spcFirstLastPara="1" wrap="square" lIns="91425" tIns="91425" rIns="91425" bIns="91425" anchor="ctr" anchorCtr="0">
            <a:spAutoFit/>
          </a:bodyPr>
          <a:lstStyle/>
          <a:p>
            <a:pPr marL="0" lvl="0" indent="0" algn="ctr" rtl="0">
              <a:spcBef>
                <a:spcPts val="0"/>
              </a:spcBef>
              <a:spcAft>
                <a:spcPts val="0"/>
              </a:spcAft>
              <a:buNone/>
            </a:pPr>
            <a:r>
              <a:rPr lang="en-US" sz="2400">
                <a:solidFill>
                  <a:schemeClr val="dk1"/>
                </a:solidFill>
                <a:latin typeface="Helvetica Neue"/>
                <a:ea typeface="Helvetica Neue"/>
                <a:cs typeface="Helvetica Neue"/>
                <a:sym typeface="Helvetica Neue"/>
              </a:rPr>
              <a:t>diameter ~ 20 μm</a:t>
            </a:r>
            <a:endParaRPr sz="2400">
              <a:solidFill>
                <a:schemeClr val="dk1"/>
              </a:solidFill>
              <a:latin typeface="Helvetica Neue"/>
              <a:ea typeface="Helvetica Neue"/>
              <a:cs typeface="Helvetica Neue"/>
              <a:sym typeface="Helvetica Neue"/>
            </a:endParaRPr>
          </a:p>
        </p:txBody>
      </p:sp>
      <p:sp>
        <p:nvSpPr>
          <p:cNvPr id="2" name="Oval 1">
            <a:extLst>
              <a:ext uri="{FF2B5EF4-FFF2-40B4-BE49-F238E27FC236}">
                <a16:creationId xmlns:a16="http://schemas.microsoft.com/office/drawing/2014/main" id="{7FC21801-B81F-0C12-BB25-33B6B5403349}"/>
              </a:ext>
            </a:extLst>
          </p:cNvPr>
          <p:cNvSpPr/>
          <p:nvPr/>
        </p:nvSpPr>
        <p:spPr>
          <a:xfrm>
            <a:off x="7482348" y="4454013"/>
            <a:ext cx="366987" cy="366987"/>
          </a:xfrm>
          <a:prstGeom prst="ellipse">
            <a:avLst/>
          </a:prstGeom>
          <a:noFill/>
          <a:ln>
            <a:solidFill>
              <a:schemeClr val="accent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6" name="Straight Connector 5">
            <a:extLst>
              <a:ext uri="{FF2B5EF4-FFF2-40B4-BE49-F238E27FC236}">
                <a16:creationId xmlns:a16="http://schemas.microsoft.com/office/drawing/2014/main" id="{CD5A19F2-2741-2C48-BC18-1B69D20098D5}"/>
              </a:ext>
            </a:extLst>
          </p:cNvPr>
          <p:cNvCxnSpPr>
            <a:stCxn id="2" idx="1"/>
          </p:cNvCxnSpPr>
          <p:nvPr/>
        </p:nvCxnSpPr>
        <p:spPr>
          <a:xfrm flipV="1">
            <a:off x="7536092" y="2247900"/>
            <a:ext cx="1798408" cy="2259857"/>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7A482AD3-BA4B-315D-D4D7-553732755890}"/>
              </a:ext>
            </a:extLst>
          </p:cNvPr>
          <p:cNvCxnSpPr>
            <a:stCxn id="2" idx="4"/>
            <a:endCxn id="505" idx="2"/>
          </p:cNvCxnSpPr>
          <p:nvPr/>
        </p:nvCxnSpPr>
        <p:spPr>
          <a:xfrm>
            <a:off x="7665842" y="4821000"/>
            <a:ext cx="2737544" cy="3884"/>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9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9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9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9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9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9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00"/>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2"/>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0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0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0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50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506"/>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11"/>
        <p:cNvGrpSpPr/>
        <p:nvPr/>
      </p:nvGrpSpPr>
      <p:grpSpPr>
        <a:xfrm>
          <a:off x="0" y="0"/>
          <a:ext cx="0" cy="0"/>
          <a:chOff x="0" y="0"/>
          <a:chExt cx="0" cy="0"/>
        </a:xfrm>
      </p:grpSpPr>
      <p:sp>
        <p:nvSpPr>
          <p:cNvPr id="512" name="Google Shape;512;p38"/>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Hydrogel Compositions</a:t>
            </a:r>
            <a:endParaRPr>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ts val="4000"/>
              <a:buFont typeface="Arial"/>
              <a:buNone/>
            </a:pPr>
            <a:r>
              <a:rPr lang="en-US" sz="2600" b="0">
                <a:solidFill>
                  <a:schemeClr val="accent1"/>
                </a:solidFill>
                <a:latin typeface="Helvetica Neue"/>
                <a:ea typeface="Helvetica Neue"/>
                <a:cs typeface="Helvetica Neue"/>
                <a:sym typeface="Helvetica Neue"/>
              </a:rPr>
              <a:t>Gelatin/Alginate as a Self-Crosslinking UCST Hydrogel</a:t>
            </a:r>
            <a:endParaRPr sz="2600" b="0">
              <a:solidFill>
                <a:schemeClr val="accent1"/>
              </a:solidFill>
              <a:latin typeface="Helvetica Neue"/>
              <a:ea typeface="Helvetica Neue"/>
              <a:cs typeface="Helvetica Neue"/>
              <a:sym typeface="Helvetica Neue"/>
            </a:endParaRPr>
          </a:p>
        </p:txBody>
      </p:sp>
      <p:sp>
        <p:nvSpPr>
          <p:cNvPr id="513" name="Google Shape;513;p38"/>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14</a:t>
            </a:fld>
            <a:endParaRPr sz="1800" b="0" i="0" u="none" strike="noStrike" cap="none">
              <a:solidFill>
                <a:schemeClr val="dk1"/>
              </a:solidFill>
              <a:latin typeface="Arial"/>
              <a:ea typeface="Arial"/>
              <a:cs typeface="Arial"/>
              <a:sym typeface="Arial"/>
            </a:endParaRPr>
          </a:p>
        </p:txBody>
      </p:sp>
      <p:sp>
        <p:nvSpPr>
          <p:cNvPr id="514" name="Google Shape;514;p38"/>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14</a:t>
            </a:fld>
            <a:endParaRPr/>
          </a:p>
        </p:txBody>
      </p:sp>
      <p:sp>
        <p:nvSpPr>
          <p:cNvPr id="515" name="Google Shape;515;p38"/>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38"/>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None/>
            </a:pPr>
            <a:fld id="{00000000-1234-1234-1234-123412341234}" type="slidenum">
              <a:rPr lang="en-US"/>
              <a:t>14</a:t>
            </a:fld>
            <a:endParaRPr/>
          </a:p>
        </p:txBody>
      </p:sp>
      <p:grpSp>
        <p:nvGrpSpPr>
          <p:cNvPr id="517" name="Google Shape;517;p38"/>
          <p:cNvGrpSpPr/>
          <p:nvPr/>
        </p:nvGrpSpPr>
        <p:grpSpPr>
          <a:xfrm>
            <a:off x="285232" y="6282093"/>
            <a:ext cx="9150811" cy="579892"/>
            <a:chOff x="172590" y="4703277"/>
            <a:chExt cx="6988019" cy="442835"/>
          </a:xfrm>
        </p:grpSpPr>
        <p:sp>
          <p:nvSpPr>
            <p:cNvPr id="518" name="Google Shape;518;p38"/>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519" name="Google Shape;519;p38"/>
            <p:cNvSpPr txBox="1"/>
            <p:nvPr/>
          </p:nvSpPr>
          <p:spPr>
            <a:xfrm>
              <a:off x="2967616" y="4703277"/>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520" name="Google Shape;520;p38"/>
            <p:cNvSpPr txBox="1"/>
            <p:nvPr/>
          </p:nvSpPr>
          <p:spPr>
            <a:xfrm>
              <a:off x="157180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21" name="Google Shape;521;p38"/>
            <p:cNvSpPr txBox="1"/>
            <p:nvPr/>
          </p:nvSpPr>
          <p:spPr>
            <a:xfrm>
              <a:off x="4430829" y="4761812"/>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522" name="Google Shape;522;p38"/>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600">
                <a:latin typeface="Helvetica Neue"/>
                <a:ea typeface="Helvetica Neue"/>
                <a:cs typeface="Helvetica Neue"/>
                <a:sym typeface="Helvetica Neue"/>
              </a:endParaRPr>
            </a:p>
          </p:txBody>
        </p:sp>
      </p:grpSp>
      <p:sp>
        <p:nvSpPr>
          <p:cNvPr id="523" name="Google Shape;523;p38"/>
          <p:cNvSpPr txBox="1"/>
          <p:nvPr/>
        </p:nvSpPr>
        <p:spPr>
          <a:xfrm>
            <a:off x="9517208" y="6356342"/>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pic>
        <p:nvPicPr>
          <p:cNvPr id="524" name="Google Shape;524;p38"/>
          <p:cNvPicPr preferRelativeResize="0"/>
          <p:nvPr/>
        </p:nvPicPr>
        <p:blipFill>
          <a:blip r:embed="rId3">
            <a:alphaModFix/>
          </a:blip>
          <a:stretch>
            <a:fillRect/>
          </a:stretch>
        </p:blipFill>
        <p:spPr>
          <a:xfrm>
            <a:off x="10090275" y="2109575"/>
            <a:ext cx="1624325" cy="1844373"/>
          </a:xfrm>
          <a:prstGeom prst="rect">
            <a:avLst/>
          </a:prstGeom>
          <a:noFill/>
          <a:ln>
            <a:noFill/>
          </a:ln>
        </p:spPr>
      </p:pic>
      <p:sp>
        <p:nvSpPr>
          <p:cNvPr id="525" name="Google Shape;525;p38"/>
          <p:cNvSpPr txBox="1"/>
          <p:nvPr/>
        </p:nvSpPr>
        <p:spPr>
          <a:xfrm>
            <a:off x="453750" y="2260800"/>
            <a:ext cx="8801700" cy="4248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Helvetica Neue"/>
                <a:ea typeface="Helvetica Neue"/>
                <a:cs typeface="Helvetica Neue"/>
                <a:sym typeface="Helvetica Neue"/>
              </a:rPr>
              <a:t>Making gelatin hydrogels is </a:t>
            </a:r>
            <a:r>
              <a:rPr lang="en-US" sz="2400" b="1" dirty="0">
                <a:solidFill>
                  <a:schemeClr val="dk1"/>
                </a:solidFill>
                <a:latin typeface="Helvetica Neue"/>
                <a:ea typeface="Helvetica Neue"/>
                <a:cs typeface="Helvetica Neue"/>
                <a:sym typeface="Helvetica Neue"/>
              </a:rPr>
              <a:t>very simple</a:t>
            </a:r>
            <a:r>
              <a:rPr lang="en-US" sz="2400" dirty="0">
                <a:solidFill>
                  <a:schemeClr val="dk1"/>
                </a:solidFill>
                <a:latin typeface="Helvetica Neue"/>
                <a:ea typeface="Helvetica Neue"/>
                <a:cs typeface="Helvetica Neue"/>
                <a:sym typeface="Helvetica Neue"/>
              </a:rPr>
              <a:t>: just mix the powders together in water</a:t>
            </a:r>
            <a:endParaRPr sz="2400" b="1"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endParaRPr sz="2400" b="1"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sz="2400" b="1" dirty="0">
                <a:solidFill>
                  <a:schemeClr val="dk1"/>
                </a:solidFill>
                <a:latin typeface="Helvetica Neue"/>
                <a:ea typeface="Helvetica Neue"/>
                <a:cs typeface="Helvetica Neue"/>
                <a:sym typeface="Helvetica Neue"/>
              </a:rPr>
              <a:t>Printer.HM</a:t>
            </a:r>
            <a:r>
              <a:rPr lang="en-US" sz="2400" dirty="0">
                <a:solidFill>
                  <a:schemeClr val="dk1"/>
                </a:solidFill>
                <a:latin typeface="Helvetica Neue"/>
                <a:ea typeface="Helvetica Neue"/>
                <a:cs typeface="Helvetica Neue"/>
                <a:sym typeface="Helvetica Neue"/>
              </a:rPr>
              <a:t> (3D bioprinter) extrudes hot liquid phase hydrogel which </a:t>
            </a:r>
            <a:r>
              <a:rPr lang="en-US" sz="2400" b="1" dirty="0">
                <a:solidFill>
                  <a:schemeClr val="dk1"/>
                </a:solidFill>
                <a:latin typeface="Helvetica Neue"/>
                <a:ea typeface="Helvetica Neue"/>
                <a:cs typeface="Helvetica Neue"/>
                <a:sym typeface="Helvetica Neue"/>
              </a:rPr>
              <a:t>solidifies </a:t>
            </a:r>
            <a:r>
              <a:rPr lang="en-US" sz="2400" dirty="0">
                <a:solidFill>
                  <a:schemeClr val="dk1"/>
                </a:solidFill>
                <a:latin typeface="Helvetica Neue"/>
                <a:ea typeface="Helvetica Neue"/>
                <a:cs typeface="Helvetica Neue"/>
                <a:sym typeface="Helvetica Neue"/>
              </a:rPr>
              <a:t>on the stage as it cools below its </a:t>
            </a:r>
            <a:r>
              <a:rPr lang="en-US" sz="2400" b="1" dirty="0">
                <a:solidFill>
                  <a:schemeClr val="dk1"/>
                </a:solidFill>
                <a:latin typeface="Helvetica Neue"/>
                <a:ea typeface="Helvetica Neue"/>
                <a:cs typeface="Helvetica Neue"/>
                <a:sym typeface="Helvetica Neue"/>
              </a:rPr>
              <a:t>upper critical solution temperature (UCST)</a:t>
            </a:r>
            <a:endParaRPr sz="2400" b="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400" b="1"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sz="2400" dirty="0">
                <a:solidFill>
                  <a:schemeClr val="dk1"/>
                </a:solidFill>
                <a:latin typeface="Helvetica Neue"/>
                <a:ea typeface="Helvetica Neue"/>
                <a:cs typeface="Helvetica Neue"/>
                <a:sym typeface="Helvetica Neue"/>
              </a:rPr>
              <a:t>By </a:t>
            </a:r>
            <a:r>
              <a:rPr lang="en-US" sz="2400" b="1" dirty="0">
                <a:solidFill>
                  <a:schemeClr val="accent1"/>
                </a:solidFill>
                <a:latin typeface="Helvetica Neue"/>
                <a:ea typeface="Helvetica Neue"/>
                <a:cs typeface="Helvetica Neue"/>
                <a:sym typeface="Helvetica Neue"/>
              </a:rPr>
              <a:t>depositing the hydrogel onto the </a:t>
            </a:r>
            <a:r>
              <a:rPr lang="en-US" sz="2400" b="1" dirty="0" err="1">
                <a:solidFill>
                  <a:schemeClr val="accent1"/>
                </a:solidFill>
                <a:latin typeface="Helvetica Neue"/>
                <a:ea typeface="Helvetica Neue"/>
                <a:cs typeface="Helvetica Neue"/>
                <a:sym typeface="Helvetica Neue"/>
              </a:rPr>
              <a:t>fibres</a:t>
            </a:r>
            <a:r>
              <a:rPr lang="en-US" sz="2400" dirty="0">
                <a:solidFill>
                  <a:schemeClr val="dk1"/>
                </a:solidFill>
                <a:latin typeface="Helvetica Neue"/>
                <a:ea typeface="Helvetica Neue"/>
                <a:cs typeface="Helvetica Neue"/>
                <a:sym typeface="Helvetica Neue"/>
              </a:rPr>
              <a:t>, the composite can be prepared as the hydrogel surrounds the </a:t>
            </a:r>
            <a:r>
              <a:rPr lang="en-US" sz="2400" dirty="0" err="1">
                <a:solidFill>
                  <a:schemeClr val="dk1"/>
                </a:solidFill>
                <a:latin typeface="Helvetica Neue"/>
                <a:ea typeface="Helvetica Neue"/>
                <a:cs typeface="Helvetica Neue"/>
                <a:sym typeface="Helvetica Neue"/>
              </a:rPr>
              <a:t>fibres</a:t>
            </a:r>
            <a:r>
              <a:rPr lang="en-US" sz="2400" dirty="0">
                <a:solidFill>
                  <a:schemeClr val="dk1"/>
                </a:solidFill>
                <a:latin typeface="Helvetica Neue"/>
                <a:ea typeface="Helvetica Neue"/>
                <a:cs typeface="Helvetica Neue"/>
                <a:sym typeface="Helvetica Neue"/>
              </a:rPr>
              <a:t>.</a:t>
            </a:r>
            <a:endParaRPr sz="24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4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400" dirty="0">
              <a:solidFill>
                <a:schemeClr val="dk1"/>
              </a:solidFill>
              <a:latin typeface="Helvetica Neue"/>
              <a:ea typeface="Helvetica Neue"/>
              <a:cs typeface="Helvetica Neue"/>
              <a:sym typeface="Helvetica Neue"/>
            </a:endParaRPr>
          </a:p>
        </p:txBody>
      </p:sp>
      <p:pic>
        <p:nvPicPr>
          <p:cNvPr id="526" name="Google Shape;526;p38"/>
          <p:cNvPicPr preferRelativeResize="0"/>
          <p:nvPr/>
        </p:nvPicPr>
        <p:blipFill>
          <a:blip r:embed="rId4">
            <a:alphaModFix/>
          </a:blip>
          <a:stretch>
            <a:fillRect/>
          </a:stretch>
        </p:blipFill>
        <p:spPr>
          <a:xfrm>
            <a:off x="9539748" y="4100950"/>
            <a:ext cx="2174855" cy="21084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5">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2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38"/>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GB" dirty="0">
                <a:latin typeface="Helvetica Neue"/>
                <a:ea typeface="Helvetica Neue"/>
                <a:cs typeface="Helvetica Neue"/>
                <a:sym typeface="Helvetica Neue"/>
              </a:rPr>
              <a:t>Testing the Magnetic Responsiveness</a:t>
            </a:r>
            <a:endParaRPr dirty="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ts val="4000"/>
              <a:buFont typeface="Arial"/>
              <a:buNone/>
            </a:pPr>
            <a:r>
              <a:rPr lang="en-US" sz="2600" b="0" dirty="0">
                <a:solidFill>
                  <a:schemeClr val="accent1"/>
                </a:solidFill>
                <a:latin typeface="Helvetica Neue"/>
                <a:ea typeface="Helvetica Neue"/>
                <a:cs typeface="Helvetica Neue"/>
                <a:sym typeface="Helvetica Neue"/>
              </a:rPr>
              <a:t>Use an electromagnet and measure the deflection</a:t>
            </a:r>
            <a:endParaRPr sz="2600" b="0" dirty="0">
              <a:solidFill>
                <a:schemeClr val="accent1"/>
              </a:solidFill>
              <a:latin typeface="Helvetica Neue"/>
              <a:ea typeface="Helvetica Neue"/>
              <a:cs typeface="Helvetica Neue"/>
              <a:sym typeface="Helvetica Neue"/>
            </a:endParaRPr>
          </a:p>
        </p:txBody>
      </p:sp>
      <p:sp>
        <p:nvSpPr>
          <p:cNvPr id="513" name="Google Shape;513;p38"/>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15</a:t>
            </a:fld>
            <a:endParaRPr sz="1800" b="0" i="0" u="none" strike="noStrike" cap="none">
              <a:solidFill>
                <a:schemeClr val="dk1"/>
              </a:solidFill>
              <a:latin typeface="Arial"/>
              <a:ea typeface="Arial"/>
              <a:cs typeface="Arial"/>
              <a:sym typeface="Arial"/>
            </a:endParaRPr>
          </a:p>
        </p:txBody>
      </p:sp>
      <p:sp>
        <p:nvSpPr>
          <p:cNvPr id="514" name="Google Shape;514;p38"/>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15</a:t>
            </a:fld>
            <a:endParaRPr/>
          </a:p>
        </p:txBody>
      </p:sp>
      <p:sp>
        <p:nvSpPr>
          <p:cNvPr id="515" name="Google Shape;515;p38"/>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16" name="Google Shape;516;p38"/>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None/>
            </a:pPr>
            <a:fld id="{00000000-1234-1234-1234-123412341234}" type="slidenum">
              <a:rPr lang="en-US"/>
              <a:t>15</a:t>
            </a:fld>
            <a:endParaRPr/>
          </a:p>
        </p:txBody>
      </p:sp>
      <p:grpSp>
        <p:nvGrpSpPr>
          <p:cNvPr id="517" name="Google Shape;517;p38"/>
          <p:cNvGrpSpPr/>
          <p:nvPr/>
        </p:nvGrpSpPr>
        <p:grpSpPr>
          <a:xfrm>
            <a:off x="285232" y="6282093"/>
            <a:ext cx="9150811" cy="579892"/>
            <a:chOff x="172590" y="4703277"/>
            <a:chExt cx="6988019" cy="442835"/>
          </a:xfrm>
        </p:grpSpPr>
        <p:sp>
          <p:nvSpPr>
            <p:cNvPr id="518" name="Google Shape;518;p38"/>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519" name="Google Shape;519;p38"/>
            <p:cNvSpPr txBox="1"/>
            <p:nvPr/>
          </p:nvSpPr>
          <p:spPr>
            <a:xfrm>
              <a:off x="2967616" y="4703277"/>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520" name="Google Shape;520;p38"/>
            <p:cNvSpPr txBox="1"/>
            <p:nvPr/>
          </p:nvSpPr>
          <p:spPr>
            <a:xfrm>
              <a:off x="157180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21" name="Google Shape;521;p38"/>
            <p:cNvSpPr txBox="1"/>
            <p:nvPr/>
          </p:nvSpPr>
          <p:spPr>
            <a:xfrm>
              <a:off x="4430829" y="4761812"/>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522" name="Google Shape;522;p38"/>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600">
                <a:latin typeface="Helvetica Neue"/>
                <a:ea typeface="Helvetica Neue"/>
                <a:cs typeface="Helvetica Neue"/>
                <a:sym typeface="Helvetica Neue"/>
              </a:endParaRPr>
            </a:p>
          </p:txBody>
        </p:sp>
      </p:grpSp>
      <p:sp>
        <p:nvSpPr>
          <p:cNvPr id="523" name="Google Shape;523;p38"/>
          <p:cNvSpPr txBox="1"/>
          <p:nvPr/>
        </p:nvSpPr>
        <p:spPr>
          <a:xfrm>
            <a:off x="9517208" y="6356342"/>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sp>
        <p:nvSpPr>
          <p:cNvPr id="525" name="Google Shape;525;p38"/>
          <p:cNvSpPr txBox="1"/>
          <p:nvPr/>
        </p:nvSpPr>
        <p:spPr>
          <a:xfrm>
            <a:off x="7828547" y="2260800"/>
            <a:ext cx="4078220" cy="3139291"/>
          </a:xfrm>
          <a:prstGeom prst="rect">
            <a:avLst/>
          </a:prstGeom>
          <a:noFill/>
          <a:ln>
            <a:noFill/>
          </a:ln>
        </p:spPr>
        <p:txBody>
          <a:bodyPr spcFirstLastPara="1" wrap="square" lIns="91425" tIns="91425" rIns="91425" bIns="91425" anchor="t" anchorCtr="0">
            <a:spAutoFit/>
          </a:bodyPr>
          <a:lstStyle/>
          <a:p>
            <a:r>
              <a:rPr lang="en-GB" sz="2400" dirty="0">
                <a:latin typeface="Helvetica Neue" panose="02000503000000020004" pitchFamily="2"/>
              </a:rPr>
              <a:t>Electromagnet programmed to </a:t>
            </a:r>
            <a:r>
              <a:rPr lang="en-GB" sz="2400" b="1" dirty="0">
                <a:solidFill>
                  <a:schemeClr val="accent1"/>
                </a:solidFill>
                <a:latin typeface="Helvetica Neue" panose="02000503000000020004" pitchFamily="2"/>
              </a:rPr>
              <a:t>switch on and off</a:t>
            </a:r>
            <a:endParaRPr lang="en-GB" sz="2400" dirty="0">
              <a:solidFill>
                <a:schemeClr val="accent1"/>
              </a:solidFill>
              <a:latin typeface="Helvetica Neue" panose="02000503000000020004" pitchFamily="2"/>
            </a:endParaRPr>
          </a:p>
          <a:p>
            <a:br>
              <a:rPr lang="en-GB" sz="2400" dirty="0">
                <a:latin typeface="Helvetica Neue" panose="02000503000000020004" pitchFamily="2"/>
              </a:rPr>
            </a:br>
            <a:r>
              <a:rPr lang="en-GB" sz="2400" dirty="0">
                <a:latin typeface="Helvetica Neue" panose="02000503000000020004" pitchFamily="2"/>
              </a:rPr>
              <a:t>With a small contraction using the slider on the frame, the fibres will show </a:t>
            </a:r>
            <a:r>
              <a:rPr lang="en-GB" sz="2400" b="1" dirty="0">
                <a:solidFill>
                  <a:schemeClr val="accent1"/>
                </a:solidFill>
                <a:latin typeface="Helvetica Neue" panose="02000503000000020004" pitchFamily="2"/>
              </a:rPr>
              <a:t>large deflections in the magnetic field</a:t>
            </a:r>
            <a:endParaRPr lang="en-GB" sz="2400" dirty="0">
              <a:solidFill>
                <a:schemeClr val="accent1"/>
              </a:solidFill>
              <a:latin typeface="Helvetica Neue" panose="02000503000000020004" pitchFamily="2"/>
            </a:endParaRPr>
          </a:p>
        </p:txBody>
      </p:sp>
      <p:pic>
        <p:nvPicPr>
          <p:cNvPr id="2" name="IMG_8137">
            <a:hlinkClick r:id="" action="ppaction://media"/>
            <a:extLst>
              <a:ext uri="{FF2B5EF4-FFF2-40B4-BE49-F238E27FC236}">
                <a16:creationId xmlns:a16="http://schemas.microsoft.com/office/drawing/2014/main" id="{D01B173C-1275-8B29-C24E-30035956CE9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534612" y="2260800"/>
            <a:ext cx="6821414" cy="3865229"/>
          </a:xfrm>
          <a:prstGeom prst="rect">
            <a:avLst/>
          </a:prstGeom>
        </p:spPr>
      </p:pic>
    </p:spTree>
    <p:extLst>
      <p:ext uri="{BB962C8B-B14F-4D97-AF65-F5344CB8AC3E}">
        <p14:creationId xmlns:p14="http://schemas.microsoft.com/office/powerpoint/2010/main" val="1678130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198"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repeatCount="indefinite" fill="remove" display="0">
                  <p:stCondLst>
                    <p:cond delay="indefinite"/>
                  </p:stCondLst>
                </p:cTn>
                <p:tgtEl>
                  <p:spTgt spid="2"/>
                </p:tgtEl>
              </p:cMediaNode>
            </p:video>
            <p:seq concurrent="1" nextAc="seek">
              <p:cTn id="12" restart="whenNotActive" fill="hold" evtFilter="cancelBubble" nodeType="interactiveSeq">
                <p:stCondLst>
                  <p:cond evt="onClick" delay="0">
                    <p:tgtEl>
                      <p:spTgt spid="2"/>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2"/>
                                        </p:tgtEl>
                                      </p:cBhvr>
                                    </p:cmd>
                                  </p:childTnLst>
                                </p:cTn>
                              </p:par>
                            </p:childTnLst>
                          </p:cTn>
                        </p:par>
                      </p:childTnLst>
                    </p:cTn>
                  </p:par>
                </p:childTnLst>
              </p:cTn>
              <p:nextCondLst>
                <p:cond evt="onClick" delay="0">
                  <p:tgtEl>
                    <p:spTgt spid="2"/>
                  </p:tgtEl>
                </p:cond>
              </p:nextCondLst>
            </p:seq>
          </p:childTnLst>
        </p:cTn>
      </p:par>
    </p:tnLst>
    <p:bldLst>
      <p:bldP spid="525"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50"/>
        <p:cNvGrpSpPr/>
        <p:nvPr/>
      </p:nvGrpSpPr>
      <p:grpSpPr>
        <a:xfrm>
          <a:off x="0" y="0"/>
          <a:ext cx="0" cy="0"/>
          <a:chOff x="0" y="0"/>
          <a:chExt cx="0" cy="0"/>
        </a:xfrm>
      </p:grpSpPr>
      <p:sp>
        <p:nvSpPr>
          <p:cNvPr id="551" name="Google Shape;551;p40"/>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552" name="Google Shape;552;p40"/>
          <p:cNvSpPr txBox="1">
            <a:spLocks noGrp="1"/>
          </p:cNvSpPr>
          <p:nvPr>
            <p:ph type="title"/>
          </p:nvPr>
        </p:nvSpPr>
        <p:spPr>
          <a:xfrm>
            <a:off x="841248" y="503132"/>
            <a:ext cx="10509600" cy="1974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Results</a:t>
            </a:r>
            <a:endParaRPr>
              <a:latin typeface="Helvetica Neue"/>
              <a:ea typeface="Helvetica Neue"/>
              <a:cs typeface="Helvetica Neue"/>
              <a:sym typeface="Helvetica Neue"/>
            </a:endParaRPr>
          </a:p>
        </p:txBody>
      </p:sp>
      <p:sp>
        <p:nvSpPr>
          <p:cNvPr id="553" name="Google Shape;553;p40"/>
          <p:cNvSpPr/>
          <p:nvPr/>
        </p:nvSpPr>
        <p:spPr>
          <a:xfrm>
            <a:off x="842772" y="0"/>
            <a:ext cx="10506600" cy="191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4" name="Google Shape;554;p40"/>
          <p:cNvSpPr/>
          <p:nvPr/>
        </p:nvSpPr>
        <p:spPr>
          <a:xfrm>
            <a:off x="841248" y="2894076"/>
            <a:ext cx="10506600" cy="18300"/>
          </a:xfrm>
          <a:prstGeom prst="rect">
            <a:avLst/>
          </a:prstGeom>
          <a:solidFill>
            <a:srgbClr val="B5CE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555" name="Google Shape;555;p40"/>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16</a:t>
            </a:fld>
            <a:endParaRPr sz="1800" b="0" i="0" u="none" strike="noStrike" cap="none">
              <a:solidFill>
                <a:schemeClr val="dk1"/>
              </a:solidFill>
              <a:latin typeface="Arial"/>
              <a:ea typeface="Arial"/>
              <a:cs typeface="Arial"/>
              <a:sym typeface="Arial"/>
            </a:endParaRPr>
          </a:p>
        </p:txBody>
      </p:sp>
      <p:sp>
        <p:nvSpPr>
          <p:cNvPr id="556" name="Google Shape;556;p40"/>
          <p:cNvSpPr txBox="1"/>
          <p:nvPr/>
        </p:nvSpPr>
        <p:spPr>
          <a:xfrm>
            <a:off x="841250" y="3148550"/>
            <a:ext cx="10506600" cy="3027300"/>
          </a:xfrm>
          <a:prstGeom prst="rect">
            <a:avLst/>
          </a:prstGeom>
          <a:noFill/>
          <a:ln>
            <a:noFill/>
          </a:ln>
        </p:spPr>
        <p:txBody>
          <a:bodyPr spcFirstLastPara="1" wrap="square" lIns="91425" tIns="91425" rIns="91425" bIns="91425" anchor="ctr" anchorCtr="0">
            <a:noAutofit/>
          </a:bodyPr>
          <a:lstStyle/>
          <a:p>
            <a:pPr marL="457200" lvl="0" indent="0" algn="ctr" rtl="0">
              <a:spcBef>
                <a:spcPts val="0"/>
              </a:spcBef>
              <a:spcAft>
                <a:spcPts val="0"/>
              </a:spcAft>
              <a:buNone/>
            </a:pPr>
            <a:r>
              <a:rPr lang="en-GB" sz="3200" dirty="0">
                <a:solidFill>
                  <a:schemeClr val="dk1"/>
                </a:solidFill>
                <a:latin typeface="Helvetica Neue"/>
                <a:ea typeface="Helvetica Neue"/>
                <a:cs typeface="Helvetica Neue"/>
                <a:sym typeface="Helvetica Neue"/>
              </a:rPr>
              <a:t>Which compositions were best?</a:t>
            </a:r>
          </a:p>
          <a:p>
            <a:pPr marL="457200" lvl="0" indent="0" algn="ctr" rtl="0">
              <a:spcBef>
                <a:spcPts val="0"/>
              </a:spcBef>
              <a:spcAft>
                <a:spcPts val="0"/>
              </a:spcAft>
              <a:buNone/>
            </a:pPr>
            <a:r>
              <a:rPr lang="en-GB" sz="3200" dirty="0">
                <a:solidFill>
                  <a:schemeClr val="dk1"/>
                </a:solidFill>
                <a:latin typeface="Helvetica Neue"/>
                <a:ea typeface="Helvetica Neue"/>
                <a:cs typeface="Helvetica Neue"/>
                <a:sym typeface="Helvetica Neue"/>
              </a:rPr>
              <a:t>How much do they deform?</a:t>
            </a:r>
          </a:p>
        </p:txBody>
      </p:sp>
      <p:sp>
        <p:nvSpPr>
          <p:cNvPr id="557" name="Google Shape;557;p40"/>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16</a:t>
            </a:fld>
            <a:endParaRPr/>
          </a:p>
        </p:txBody>
      </p:sp>
      <p:sp>
        <p:nvSpPr>
          <p:cNvPr id="558" name="Google Shape;558;p40"/>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59" name="Google Shape;559;p40"/>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None/>
            </a:pPr>
            <a:fld id="{00000000-1234-1234-1234-123412341234}" type="slidenum">
              <a:rPr lang="en-US"/>
              <a:t>16</a:t>
            </a:fld>
            <a:endParaRPr/>
          </a:p>
        </p:txBody>
      </p:sp>
      <p:grpSp>
        <p:nvGrpSpPr>
          <p:cNvPr id="560" name="Google Shape;560;p40"/>
          <p:cNvGrpSpPr/>
          <p:nvPr/>
        </p:nvGrpSpPr>
        <p:grpSpPr>
          <a:xfrm>
            <a:off x="285232" y="6355501"/>
            <a:ext cx="9150811" cy="503243"/>
            <a:chOff x="172590" y="4759335"/>
            <a:chExt cx="6988019" cy="384302"/>
          </a:xfrm>
        </p:grpSpPr>
        <p:sp>
          <p:nvSpPr>
            <p:cNvPr id="561" name="Google Shape;561;p40"/>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562" name="Google Shape;562;p40"/>
            <p:cNvSpPr txBox="1"/>
            <p:nvPr/>
          </p:nvSpPr>
          <p:spPr>
            <a:xfrm>
              <a:off x="157180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63" name="Google Shape;563;p40"/>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600">
                <a:latin typeface="Helvetica Neue"/>
                <a:ea typeface="Helvetica Neue"/>
                <a:cs typeface="Helvetica Neue"/>
                <a:sym typeface="Helvetica Neue"/>
              </a:endParaRPr>
            </a:p>
          </p:txBody>
        </p:sp>
      </p:grpSp>
      <p:sp>
        <p:nvSpPr>
          <p:cNvPr id="564" name="Google Shape;564;p40"/>
          <p:cNvSpPr txBox="1"/>
          <p:nvPr/>
        </p:nvSpPr>
        <p:spPr>
          <a:xfrm>
            <a:off x="3967271" y="6358157"/>
            <a:ext cx="1743900" cy="503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565" name="Google Shape;565;p40"/>
          <p:cNvSpPr txBox="1"/>
          <p:nvPr/>
        </p:nvSpPr>
        <p:spPr>
          <a:xfrm>
            <a:off x="5779068" y="6291843"/>
            <a:ext cx="1830600" cy="576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566" name="Google Shape;566;p40"/>
          <p:cNvSpPr txBox="1"/>
          <p:nvPr/>
        </p:nvSpPr>
        <p:spPr>
          <a:xfrm>
            <a:off x="9521908" y="6355867"/>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71"/>
        <p:cNvGrpSpPr/>
        <p:nvPr/>
      </p:nvGrpSpPr>
      <p:grpSpPr>
        <a:xfrm>
          <a:off x="0" y="0"/>
          <a:ext cx="0" cy="0"/>
          <a:chOff x="0" y="0"/>
          <a:chExt cx="0" cy="0"/>
        </a:xfrm>
      </p:grpSpPr>
      <p:sp>
        <p:nvSpPr>
          <p:cNvPr id="572" name="Google Shape;572;p41"/>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Best Compositions for Magnetic Fibres</a:t>
            </a:r>
            <a:endParaRPr>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ts val="4000"/>
              <a:buFont typeface="Arial"/>
              <a:buNone/>
            </a:pPr>
            <a:r>
              <a:rPr lang="en-US" sz="2600" b="0">
                <a:solidFill>
                  <a:schemeClr val="accent1"/>
                </a:solidFill>
                <a:latin typeface="Helvetica Neue"/>
                <a:ea typeface="Helvetica Neue"/>
                <a:cs typeface="Helvetica Neue"/>
                <a:sym typeface="Helvetica Neue"/>
              </a:rPr>
              <a:t>Need ~50% solid in fibre solution, with most compliant hydrogel</a:t>
            </a:r>
            <a:endParaRPr sz="2600" b="0">
              <a:solidFill>
                <a:schemeClr val="accent1"/>
              </a:solidFill>
              <a:latin typeface="Helvetica Neue"/>
              <a:ea typeface="Helvetica Neue"/>
              <a:cs typeface="Helvetica Neue"/>
              <a:sym typeface="Helvetica Neue"/>
            </a:endParaRPr>
          </a:p>
        </p:txBody>
      </p:sp>
      <p:sp>
        <p:nvSpPr>
          <p:cNvPr id="573" name="Google Shape;573;p41"/>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17</a:t>
            </a:fld>
            <a:endParaRPr sz="1800" b="0" i="0" u="none" strike="noStrike" cap="none">
              <a:solidFill>
                <a:schemeClr val="dk1"/>
              </a:solidFill>
              <a:latin typeface="Arial"/>
              <a:ea typeface="Arial"/>
              <a:cs typeface="Arial"/>
              <a:sym typeface="Arial"/>
            </a:endParaRPr>
          </a:p>
        </p:txBody>
      </p:sp>
      <p:sp>
        <p:nvSpPr>
          <p:cNvPr id="574" name="Google Shape;574;p41"/>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17</a:t>
            </a:fld>
            <a:endParaRPr/>
          </a:p>
        </p:txBody>
      </p:sp>
      <p:sp>
        <p:nvSpPr>
          <p:cNvPr id="575" name="Google Shape;575;p41"/>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576" name="Google Shape;576;p41"/>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None/>
            </a:pPr>
            <a:fld id="{00000000-1234-1234-1234-123412341234}" type="slidenum">
              <a:rPr lang="en-US"/>
              <a:t>17</a:t>
            </a:fld>
            <a:endParaRPr/>
          </a:p>
        </p:txBody>
      </p:sp>
      <p:grpSp>
        <p:nvGrpSpPr>
          <p:cNvPr id="577" name="Google Shape;577;p41"/>
          <p:cNvGrpSpPr/>
          <p:nvPr/>
        </p:nvGrpSpPr>
        <p:grpSpPr>
          <a:xfrm>
            <a:off x="285232" y="6355501"/>
            <a:ext cx="9150811" cy="503243"/>
            <a:chOff x="172590" y="4759335"/>
            <a:chExt cx="6988019" cy="384302"/>
          </a:xfrm>
        </p:grpSpPr>
        <p:sp>
          <p:nvSpPr>
            <p:cNvPr id="578" name="Google Shape;578;p41"/>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579" name="Google Shape;579;p41"/>
            <p:cNvSpPr txBox="1"/>
            <p:nvPr/>
          </p:nvSpPr>
          <p:spPr>
            <a:xfrm>
              <a:off x="157180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80" name="Google Shape;580;p41"/>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600">
                <a:latin typeface="Helvetica Neue"/>
                <a:ea typeface="Helvetica Neue"/>
                <a:cs typeface="Helvetica Neue"/>
                <a:sym typeface="Helvetica Neue"/>
              </a:endParaRPr>
            </a:p>
          </p:txBody>
        </p:sp>
      </p:grpSp>
      <p:sp>
        <p:nvSpPr>
          <p:cNvPr id="581" name="Google Shape;581;p41"/>
          <p:cNvSpPr txBox="1"/>
          <p:nvPr/>
        </p:nvSpPr>
        <p:spPr>
          <a:xfrm>
            <a:off x="3967271" y="6358157"/>
            <a:ext cx="1743900" cy="503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582" name="Google Shape;582;p41"/>
          <p:cNvSpPr txBox="1"/>
          <p:nvPr/>
        </p:nvSpPr>
        <p:spPr>
          <a:xfrm>
            <a:off x="5779068" y="6291843"/>
            <a:ext cx="1830600" cy="576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583" name="Google Shape;583;p41"/>
          <p:cNvSpPr txBox="1"/>
          <p:nvPr/>
        </p:nvSpPr>
        <p:spPr>
          <a:xfrm>
            <a:off x="9521908" y="6355867"/>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sp>
        <p:nvSpPr>
          <p:cNvPr id="584" name="Google Shape;584;p41"/>
          <p:cNvSpPr txBox="1"/>
          <p:nvPr/>
        </p:nvSpPr>
        <p:spPr>
          <a:xfrm>
            <a:off x="626925" y="2414150"/>
            <a:ext cx="10806600" cy="3877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2400" dirty="0">
                <a:solidFill>
                  <a:schemeClr val="dk1"/>
                </a:solidFill>
                <a:latin typeface="Helvetica Neue"/>
                <a:ea typeface="Helvetica Neue"/>
                <a:cs typeface="Helvetica Neue"/>
                <a:sym typeface="Helvetica Neue"/>
              </a:rPr>
              <a:t>‘Best’ means 1) good spinnability, 2) homogeneous </a:t>
            </a:r>
            <a:r>
              <a:rPr lang="en-US" sz="2400" dirty="0" err="1">
                <a:solidFill>
                  <a:schemeClr val="dk1"/>
                </a:solidFill>
                <a:latin typeface="Helvetica Neue"/>
                <a:ea typeface="Helvetica Neue"/>
                <a:cs typeface="Helvetica Neue"/>
                <a:sym typeface="Helvetica Neue"/>
              </a:rPr>
              <a:t>fibres</a:t>
            </a:r>
            <a:r>
              <a:rPr lang="en-US" sz="2400" dirty="0">
                <a:solidFill>
                  <a:schemeClr val="dk1"/>
                </a:solidFill>
                <a:latin typeface="Helvetica Neue"/>
                <a:ea typeface="Helvetica Neue"/>
                <a:cs typeface="Helvetica Neue"/>
                <a:sym typeface="Helvetica Neue"/>
              </a:rPr>
              <a:t>, 3) high deflection</a:t>
            </a:r>
            <a:endParaRPr sz="2400" b="1" dirty="0">
              <a:solidFill>
                <a:schemeClr val="dk1"/>
              </a:solidFill>
              <a:latin typeface="Helvetica Neue"/>
              <a:ea typeface="Helvetica Neue"/>
              <a:cs typeface="Helvetica Neue"/>
              <a:sym typeface="Helvetica Neue"/>
            </a:endParaRPr>
          </a:p>
          <a:p>
            <a:pPr marL="0" lvl="0" indent="0" algn="l" rtl="0">
              <a:lnSpc>
                <a:spcPct val="115000"/>
              </a:lnSpc>
              <a:spcBef>
                <a:spcPts val="1000"/>
              </a:spcBef>
              <a:spcAft>
                <a:spcPts val="0"/>
              </a:spcAft>
              <a:buNone/>
            </a:pPr>
            <a:r>
              <a:rPr lang="en-US" sz="2400" b="1" dirty="0">
                <a:solidFill>
                  <a:schemeClr val="dk1"/>
                </a:solidFill>
                <a:latin typeface="Helvetica Neue"/>
                <a:ea typeface="Helvetica Neue"/>
                <a:cs typeface="Helvetica Neue"/>
                <a:sym typeface="Helvetica Neue"/>
              </a:rPr>
              <a:t>Combinations of these variables were tested:</a:t>
            </a:r>
            <a:endParaRPr sz="2400" b="1" dirty="0">
              <a:solidFill>
                <a:schemeClr val="dk1"/>
              </a:solidFill>
              <a:latin typeface="Helvetica Neue"/>
              <a:ea typeface="Helvetica Neue"/>
              <a:cs typeface="Helvetica Neue"/>
              <a:sym typeface="Helvetica Neue"/>
            </a:endParaRPr>
          </a:p>
          <a:p>
            <a:pPr marL="457200" lvl="0" indent="-381000" algn="l" rtl="0">
              <a:lnSpc>
                <a:spcPct val="115000"/>
              </a:lnSpc>
              <a:spcBef>
                <a:spcPts val="0"/>
              </a:spcBef>
              <a:spcAft>
                <a:spcPts val="0"/>
              </a:spcAft>
              <a:buClr>
                <a:schemeClr val="dk1"/>
              </a:buClr>
              <a:buSzPts val="2400"/>
              <a:buFont typeface="Helvetica Neue"/>
              <a:buChar char="●"/>
            </a:pPr>
            <a:r>
              <a:rPr lang="en-US" sz="2400" dirty="0">
                <a:solidFill>
                  <a:schemeClr val="dk1"/>
                </a:solidFill>
                <a:latin typeface="Helvetica Neue"/>
                <a:ea typeface="Helvetica Neue"/>
                <a:cs typeface="Helvetica Neue"/>
                <a:sym typeface="Helvetica Neue"/>
              </a:rPr>
              <a:t>Polystyrene mass fraction: {10%, 20%, 30%}</a:t>
            </a:r>
            <a:endParaRPr sz="2400" dirty="0">
              <a:solidFill>
                <a:schemeClr val="dk1"/>
              </a:solidFill>
              <a:latin typeface="Helvetica Neue"/>
              <a:ea typeface="Helvetica Neue"/>
              <a:cs typeface="Helvetica Neue"/>
              <a:sym typeface="Helvetica Neue"/>
            </a:endParaRPr>
          </a:p>
          <a:p>
            <a:pPr marL="457200" lvl="0" indent="-381000" algn="l" rtl="0">
              <a:lnSpc>
                <a:spcPct val="115000"/>
              </a:lnSpc>
              <a:spcBef>
                <a:spcPts val="0"/>
              </a:spcBef>
              <a:spcAft>
                <a:spcPts val="0"/>
              </a:spcAft>
              <a:buClr>
                <a:schemeClr val="dk1"/>
              </a:buClr>
              <a:buSzPts val="2400"/>
              <a:buFont typeface="Helvetica Neue"/>
              <a:buChar char="●"/>
            </a:pPr>
            <a:r>
              <a:rPr lang="en-US" sz="2400" dirty="0">
                <a:solidFill>
                  <a:schemeClr val="dk1"/>
                </a:solidFill>
                <a:latin typeface="Helvetica Neue"/>
                <a:ea typeface="Helvetica Neue"/>
                <a:cs typeface="Helvetica Neue"/>
                <a:sym typeface="Helvetica Neue"/>
              </a:rPr>
              <a:t>Iron oxide mass fraction: {10%, 20%, 30%}</a:t>
            </a:r>
            <a:endParaRPr sz="2400" dirty="0">
              <a:solidFill>
                <a:schemeClr val="dk1"/>
              </a:solidFill>
              <a:latin typeface="Helvetica Neue"/>
              <a:ea typeface="Helvetica Neue"/>
              <a:cs typeface="Helvetica Neue"/>
              <a:sym typeface="Helvetica Neue"/>
            </a:endParaRPr>
          </a:p>
          <a:p>
            <a:pPr marL="457200" lvl="0" indent="-381000" algn="l" rtl="0">
              <a:lnSpc>
                <a:spcPct val="115000"/>
              </a:lnSpc>
              <a:spcBef>
                <a:spcPts val="0"/>
              </a:spcBef>
              <a:spcAft>
                <a:spcPts val="0"/>
              </a:spcAft>
              <a:buClr>
                <a:schemeClr val="dk1"/>
              </a:buClr>
              <a:buSzPts val="2400"/>
              <a:buFont typeface="Helvetica Neue"/>
              <a:buChar char="●"/>
            </a:pPr>
            <a:r>
              <a:rPr lang="en-US" sz="2400" dirty="0">
                <a:solidFill>
                  <a:schemeClr val="dk1"/>
                </a:solidFill>
                <a:latin typeface="Helvetica Neue"/>
                <a:ea typeface="Helvetica Neue"/>
                <a:cs typeface="Helvetica Neue"/>
                <a:sym typeface="Helvetica Neue"/>
              </a:rPr>
              <a:t>Gelatin/Alginate (6:1) mass fraction: {7%, 2.33%, 0.33%}</a:t>
            </a:r>
            <a:endParaRPr sz="2400" dirty="0">
              <a:solidFill>
                <a:schemeClr val="dk1"/>
              </a:solidFill>
              <a:latin typeface="Helvetica Neue"/>
              <a:ea typeface="Helvetica Neue"/>
              <a:cs typeface="Helvetica Neue"/>
              <a:sym typeface="Helvetica Neue"/>
            </a:endParaRPr>
          </a:p>
          <a:p>
            <a:pPr marL="0" lvl="0" indent="0" algn="l" rtl="0">
              <a:lnSpc>
                <a:spcPct val="115000"/>
              </a:lnSpc>
              <a:spcBef>
                <a:spcPts val="1000"/>
              </a:spcBef>
              <a:spcAft>
                <a:spcPts val="0"/>
              </a:spcAft>
              <a:buNone/>
            </a:pPr>
            <a:r>
              <a:rPr lang="en-US" sz="2400" b="1" dirty="0">
                <a:solidFill>
                  <a:schemeClr val="dk1"/>
                </a:solidFill>
                <a:latin typeface="Helvetica Neue"/>
                <a:ea typeface="Helvetica Neue"/>
                <a:cs typeface="Helvetica Neue"/>
                <a:sym typeface="Helvetica Neue"/>
              </a:rPr>
              <a:t>Best </a:t>
            </a:r>
            <a:r>
              <a:rPr lang="en-US" sz="2400" b="1" dirty="0" err="1">
                <a:solidFill>
                  <a:schemeClr val="dk1"/>
                </a:solidFill>
                <a:latin typeface="Helvetica Neue"/>
                <a:ea typeface="Helvetica Neue"/>
                <a:cs typeface="Helvetica Neue"/>
                <a:sym typeface="Helvetica Neue"/>
              </a:rPr>
              <a:t>fibre</a:t>
            </a:r>
            <a:r>
              <a:rPr lang="en-US" sz="2400" b="1" dirty="0">
                <a:solidFill>
                  <a:schemeClr val="dk1"/>
                </a:solidFill>
                <a:latin typeface="Helvetica Neue"/>
                <a:ea typeface="Helvetica Neue"/>
                <a:cs typeface="Helvetica Neue"/>
                <a:sym typeface="Helvetica Neue"/>
              </a:rPr>
              <a:t> solution:</a:t>
            </a:r>
            <a:r>
              <a:rPr lang="en-US" sz="2400" dirty="0">
                <a:solidFill>
                  <a:schemeClr val="dk1"/>
                </a:solidFill>
                <a:latin typeface="Helvetica Neue"/>
                <a:ea typeface="Helvetica Neue"/>
                <a:cs typeface="Helvetica Neue"/>
                <a:sym typeface="Helvetica Neue"/>
              </a:rPr>
              <a:t> using </a:t>
            </a:r>
            <a:r>
              <a:rPr lang="en-US" sz="2400" b="1" dirty="0">
                <a:solidFill>
                  <a:schemeClr val="accent1"/>
                </a:solidFill>
                <a:latin typeface="Helvetica Neue"/>
                <a:ea typeface="Helvetica Neue"/>
                <a:cs typeface="Helvetica Neue"/>
                <a:sym typeface="Helvetica Neue"/>
              </a:rPr>
              <a:t>20% polystyrene and 30% iron oxide</a:t>
            </a:r>
            <a:endParaRPr sz="2400" b="1" dirty="0">
              <a:solidFill>
                <a:schemeClr val="accent1"/>
              </a:solidFill>
              <a:latin typeface="Helvetica Neue"/>
              <a:ea typeface="Helvetica Neue"/>
              <a:cs typeface="Helvetica Neue"/>
              <a:sym typeface="Helvetica Neue"/>
            </a:endParaRPr>
          </a:p>
          <a:p>
            <a:pPr marL="0" lvl="0" indent="0" algn="l" rtl="0">
              <a:lnSpc>
                <a:spcPct val="115000"/>
              </a:lnSpc>
              <a:spcBef>
                <a:spcPts val="0"/>
              </a:spcBef>
              <a:spcAft>
                <a:spcPts val="0"/>
              </a:spcAft>
              <a:buNone/>
            </a:pPr>
            <a:r>
              <a:rPr lang="en-US" sz="2400" b="1" dirty="0">
                <a:solidFill>
                  <a:schemeClr val="dk1"/>
                </a:solidFill>
                <a:latin typeface="Helvetica Neue"/>
                <a:ea typeface="Helvetica Neue"/>
                <a:cs typeface="Helvetica Neue"/>
                <a:sym typeface="Helvetica Neue"/>
              </a:rPr>
              <a:t>Best hydrogel:</a:t>
            </a:r>
            <a:r>
              <a:rPr lang="en-US" sz="2400" dirty="0">
                <a:solidFill>
                  <a:schemeClr val="dk1"/>
                </a:solidFill>
                <a:latin typeface="Helvetica Neue"/>
                <a:ea typeface="Helvetica Neue"/>
                <a:cs typeface="Helvetica Neue"/>
                <a:sym typeface="Helvetica Neue"/>
              </a:rPr>
              <a:t> </a:t>
            </a:r>
            <a:r>
              <a:rPr lang="en-US" sz="2400" b="1" dirty="0">
                <a:solidFill>
                  <a:schemeClr val="accent1"/>
                </a:solidFill>
                <a:latin typeface="Helvetica Neue"/>
                <a:ea typeface="Helvetica Neue"/>
                <a:cs typeface="Helvetica Neue"/>
                <a:sym typeface="Helvetica Neue"/>
              </a:rPr>
              <a:t>2% gelatin and 0.33% sodium alginate</a:t>
            </a:r>
            <a:r>
              <a:rPr lang="en-US" sz="2400" dirty="0">
                <a:solidFill>
                  <a:schemeClr val="dk1"/>
                </a:solidFill>
                <a:latin typeface="Helvetica Neue"/>
                <a:ea typeface="Helvetica Neue"/>
                <a:cs typeface="Helvetica Neue"/>
                <a:sym typeface="Helvetica Neue"/>
              </a:rPr>
              <a:t> in DI water</a:t>
            </a:r>
            <a:endParaRPr sz="2400" dirty="0">
              <a:solidFill>
                <a:schemeClr val="dk1"/>
              </a:solidFill>
              <a:latin typeface="Helvetica Neue"/>
              <a:ea typeface="Helvetica Neue"/>
              <a:cs typeface="Helvetica Neue"/>
              <a:sym typeface="Helvetica Neue"/>
            </a:endParaRPr>
          </a:p>
          <a:p>
            <a:pPr marL="0" lvl="0" indent="0" algn="l" rtl="0">
              <a:lnSpc>
                <a:spcPct val="115000"/>
              </a:lnSpc>
              <a:spcBef>
                <a:spcPts val="1000"/>
              </a:spcBef>
              <a:spcAft>
                <a:spcPts val="0"/>
              </a:spcAft>
              <a:buNone/>
            </a:pPr>
            <a:endParaRPr sz="2400" dirty="0">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58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84">
                                            <p:txEl>
                                              <p:pRg st="1" end="1"/>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84">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84">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84">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4">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8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89"/>
        <p:cNvGrpSpPr/>
        <p:nvPr/>
      </p:nvGrpSpPr>
      <p:grpSpPr>
        <a:xfrm>
          <a:off x="0" y="0"/>
          <a:ext cx="0" cy="0"/>
          <a:chOff x="0" y="0"/>
          <a:chExt cx="0" cy="0"/>
        </a:xfrm>
      </p:grpSpPr>
      <p:sp>
        <p:nvSpPr>
          <p:cNvPr id="590" name="Google Shape;590;p42"/>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Homogeneity of Fibre Dimensions</a:t>
            </a:r>
            <a:endParaRPr>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ts val="4000"/>
              <a:buFont typeface="Arial"/>
              <a:buNone/>
            </a:pPr>
            <a:r>
              <a:rPr lang="en-US" sz="2600" b="0">
                <a:solidFill>
                  <a:schemeClr val="accent1"/>
                </a:solidFill>
                <a:latin typeface="Helvetica Neue"/>
                <a:ea typeface="Helvetica Neue"/>
                <a:cs typeface="Helvetica Neue"/>
                <a:sym typeface="Helvetica Neue"/>
              </a:rPr>
              <a:t>Over the range of tested compositions, size was quite consistent </a:t>
            </a:r>
            <a:endParaRPr sz="2600" b="0">
              <a:solidFill>
                <a:schemeClr val="accent1"/>
              </a:solidFill>
              <a:latin typeface="Helvetica Neue"/>
              <a:ea typeface="Helvetica Neue"/>
              <a:cs typeface="Helvetica Neue"/>
              <a:sym typeface="Helvetica Neue"/>
            </a:endParaRPr>
          </a:p>
        </p:txBody>
      </p:sp>
      <p:sp>
        <p:nvSpPr>
          <p:cNvPr id="591" name="Google Shape;591;p42"/>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18</a:t>
            </a:fld>
            <a:endParaRPr sz="1800" b="0" i="0" u="none" strike="noStrike" cap="none">
              <a:solidFill>
                <a:schemeClr val="dk1"/>
              </a:solidFill>
              <a:latin typeface="Arial"/>
              <a:ea typeface="Arial"/>
              <a:cs typeface="Arial"/>
              <a:sym typeface="Arial"/>
            </a:endParaRPr>
          </a:p>
        </p:txBody>
      </p:sp>
      <p:sp>
        <p:nvSpPr>
          <p:cNvPr id="592" name="Google Shape;592;p42"/>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18</a:t>
            </a:fld>
            <a:endParaRPr/>
          </a:p>
        </p:txBody>
      </p:sp>
      <p:sp>
        <p:nvSpPr>
          <p:cNvPr id="593" name="Google Shape;593;p42"/>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Arial"/>
              <a:ea typeface="Arial"/>
              <a:cs typeface="Arial"/>
              <a:sym typeface="Arial"/>
            </a:endParaRPr>
          </a:p>
        </p:txBody>
      </p:sp>
      <p:sp>
        <p:nvSpPr>
          <p:cNvPr id="594" name="Google Shape;594;p42"/>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None/>
            </a:pPr>
            <a:fld id="{00000000-1234-1234-1234-123412341234}" type="slidenum">
              <a:rPr lang="en-US"/>
              <a:t>18</a:t>
            </a:fld>
            <a:endParaRPr/>
          </a:p>
        </p:txBody>
      </p:sp>
      <p:grpSp>
        <p:nvGrpSpPr>
          <p:cNvPr id="595" name="Google Shape;595;p42"/>
          <p:cNvGrpSpPr/>
          <p:nvPr/>
        </p:nvGrpSpPr>
        <p:grpSpPr>
          <a:xfrm>
            <a:off x="285232" y="6355501"/>
            <a:ext cx="9150811" cy="503243"/>
            <a:chOff x="172590" y="4759335"/>
            <a:chExt cx="6988019" cy="384302"/>
          </a:xfrm>
        </p:grpSpPr>
        <p:sp>
          <p:nvSpPr>
            <p:cNvPr id="596" name="Google Shape;596;p42"/>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597" name="Google Shape;597;p42"/>
            <p:cNvSpPr txBox="1"/>
            <p:nvPr/>
          </p:nvSpPr>
          <p:spPr>
            <a:xfrm>
              <a:off x="157180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98" name="Google Shape;598;p42"/>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600">
                <a:latin typeface="Helvetica Neue"/>
                <a:ea typeface="Helvetica Neue"/>
                <a:cs typeface="Helvetica Neue"/>
                <a:sym typeface="Helvetica Neue"/>
              </a:endParaRPr>
            </a:p>
          </p:txBody>
        </p:sp>
      </p:grpSp>
      <p:sp>
        <p:nvSpPr>
          <p:cNvPr id="599" name="Google Shape;599;p42"/>
          <p:cNvSpPr txBox="1"/>
          <p:nvPr/>
        </p:nvSpPr>
        <p:spPr>
          <a:xfrm>
            <a:off x="3967271" y="6358157"/>
            <a:ext cx="1743900" cy="503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600" name="Google Shape;600;p42"/>
          <p:cNvSpPr txBox="1"/>
          <p:nvPr/>
        </p:nvSpPr>
        <p:spPr>
          <a:xfrm>
            <a:off x="5779068" y="6291843"/>
            <a:ext cx="1830600" cy="576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601" name="Google Shape;601;p42"/>
          <p:cNvSpPr txBox="1"/>
          <p:nvPr/>
        </p:nvSpPr>
        <p:spPr>
          <a:xfrm>
            <a:off x="9521908" y="6355867"/>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pic>
        <p:nvPicPr>
          <p:cNvPr id="602" name="Google Shape;602;p42"/>
          <p:cNvPicPr preferRelativeResize="0"/>
          <p:nvPr/>
        </p:nvPicPr>
        <p:blipFill rotWithShape="1">
          <a:blip r:embed="rId3">
            <a:alphaModFix/>
          </a:blip>
          <a:srcRect b="12484"/>
          <a:stretch/>
        </p:blipFill>
        <p:spPr>
          <a:xfrm>
            <a:off x="191909" y="2176428"/>
            <a:ext cx="4711218" cy="3483582"/>
          </a:xfrm>
          <a:prstGeom prst="rect">
            <a:avLst/>
          </a:prstGeom>
          <a:noFill/>
          <a:ln>
            <a:noFill/>
          </a:ln>
        </p:spPr>
      </p:pic>
      <p:sp>
        <p:nvSpPr>
          <p:cNvPr id="603" name="Google Shape;603;p42"/>
          <p:cNvSpPr txBox="1"/>
          <p:nvPr/>
        </p:nvSpPr>
        <p:spPr>
          <a:xfrm>
            <a:off x="9196244" y="2597344"/>
            <a:ext cx="3105777" cy="3139291"/>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b="1" dirty="0">
                <a:solidFill>
                  <a:schemeClr val="dk1"/>
                </a:solidFill>
                <a:latin typeface="Helvetica Neue"/>
                <a:ea typeface="Helvetica Neue"/>
                <a:cs typeface="Helvetica Neue"/>
                <a:sym typeface="Helvetica Neue"/>
              </a:rPr>
              <a:t>More polymer/iron </a:t>
            </a:r>
            <a:r>
              <a:rPr lang="en-US" sz="2400" dirty="0">
                <a:solidFill>
                  <a:schemeClr val="dk1"/>
                </a:solidFill>
                <a:latin typeface="Helvetica Neue"/>
                <a:ea typeface="Helvetica Neue"/>
                <a:cs typeface="Helvetica Neue"/>
                <a:sym typeface="Helvetica Neue"/>
              </a:rPr>
              <a:t>in the solution usually gives </a:t>
            </a:r>
          </a:p>
          <a:p>
            <a:pPr marL="0" lvl="0" indent="0" algn="l" rtl="0">
              <a:spcBef>
                <a:spcPts val="0"/>
              </a:spcBef>
              <a:spcAft>
                <a:spcPts val="0"/>
              </a:spcAft>
              <a:buNone/>
            </a:pPr>
            <a:r>
              <a:rPr lang="en-US" sz="2400" b="1" dirty="0">
                <a:solidFill>
                  <a:schemeClr val="dk1"/>
                </a:solidFill>
                <a:latin typeface="Helvetica Neue"/>
                <a:ea typeface="Helvetica Neue"/>
                <a:cs typeface="Helvetica Neue"/>
                <a:sym typeface="Helvetica Neue"/>
              </a:rPr>
              <a:t>thicker </a:t>
            </a:r>
            <a:r>
              <a:rPr lang="en-US" sz="2400" b="1" dirty="0" err="1">
                <a:solidFill>
                  <a:schemeClr val="dk1"/>
                </a:solidFill>
                <a:latin typeface="Helvetica Neue"/>
                <a:ea typeface="Helvetica Neue"/>
                <a:cs typeface="Helvetica Neue"/>
                <a:sym typeface="Helvetica Neue"/>
              </a:rPr>
              <a:t>fibres</a:t>
            </a:r>
            <a:endParaRPr lang="en-US" sz="2400" b="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2400" b="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400" dirty="0" err="1">
                <a:solidFill>
                  <a:schemeClr val="dk1"/>
                </a:solidFill>
                <a:latin typeface="Helvetica Neue"/>
                <a:ea typeface="Helvetica Neue"/>
                <a:cs typeface="Helvetica Neue"/>
                <a:sym typeface="Helvetica Neue"/>
              </a:rPr>
              <a:t>Fibres</a:t>
            </a:r>
            <a:r>
              <a:rPr lang="en-US" sz="2400" dirty="0">
                <a:solidFill>
                  <a:schemeClr val="dk1"/>
                </a:solidFill>
                <a:latin typeface="Helvetica Neue"/>
                <a:ea typeface="Helvetica Neue"/>
                <a:cs typeface="Helvetica Neue"/>
                <a:sym typeface="Helvetica Neue"/>
              </a:rPr>
              <a:t> are fairly </a:t>
            </a:r>
            <a:r>
              <a:rPr lang="en-US" sz="2400" b="1" dirty="0">
                <a:solidFill>
                  <a:schemeClr val="dk1"/>
                </a:solidFill>
                <a:latin typeface="Helvetica Neue"/>
                <a:ea typeface="Helvetica Neue"/>
                <a:cs typeface="Helvetica Neue"/>
                <a:sym typeface="Helvetica Neue"/>
              </a:rPr>
              <a:t>homogeneous</a:t>
            </a:r>
            <a:r>
              <a:rPr lang="en-US" sz="2400" dirty="0">
                <a:solidFill>
                  <a:schemeClr val="dk1"/>
                </a:solidFill>
                <a:latin typeface="Helvetica Neue"/>
                <a:ea typeface="Helvetica Neue"/>
                <a:cs typeface="Helvetica Neue"/>
                <a:sym typeface="Helvetica Neue"/>
              </a:rPr>
              <a:t> in general</a:t>
            </a:r>
            <a:endParaRPr sz="2400" dirty="0">
              <a:solidFill>
                <a:schemeClr val="dk1"/>
              </a:solidFill>
              <a:latin typeface="Helvetica Neue"/>
              <a:ea typeface="Helvetica Neue"/>
              <a:cs typeface="Helvetica Neue"/>
              <a:sym typeface="Helvetica Neue"/>
            </a:endParaRPr>
          </a:p>
        </p:txBody>
      </p:sp>
      <p:pic>
        <p:nvPicPr>
          <p:cNvPr id="604" name="Google Shape;604;p42"/>
          <p:cNvPicPr preferRelativeResize="0"/>
          <p:nvPr/>
        </p:nvPicPr>
        <p:blipFill>
          <a:blip r:embed="rId4">
            <a:alphaModFix/>
          </a:blip>
          <a:stretch>
            <a:fillRect/>
          </a:stretch>
        </p:blipFill>
        <p:spPr>
          <a:xfrm>
            <a:off x="5096273" y="2624633"/>
            <a:ext cx="3906825" cy="3084715"/>
          </a:xfrm>
          <a:prstGeom prst="rect">
            <a:avLst/>
          </a:prstGeom>
          <a:noFill/>
          <a:ln>
            <a:noFill/>
          </a:ln>
        </p:spPr>
      </p:pic>
      <p:sp>
        <p:nvSpPr>
          <p:cNvPr id="2" name="TextBox 1">
            <a:extLst>
              <a:ext uri="{FF2B5EF4-FFF2-40B4-BE49-F238E27FC236}">
                <a16:creationId xmlns:a16="http://schemas.microsoft.com/office/drawing/2014/main" id="{B6570143-C230-0D5D-82A9-5D427D8FA566}"/>
              </a:ext>
            </a:extLst>
          </p:cNvPr>
          <p:cNvSpPr txBox="1"/>
          <p:nvPr/>
        </p:nvSpPr>
        <p:spPr>
          <a:xfrm>
            <a:off x="944880" y="5638164"/>
            <a:ext cx="3906839" cy="307777"/>
          </a:xfrm>
          <a:prstGeom prst="rect">
            <a:avLst/>
          </a:prstGeom>
          <a:noFill/>
        </p:spPr>
        <p:txBody>
          <a:bodyPr wrap="none" rtlCol="0">
            <a:spAutoFit/>
          </a:bodyPr>
          <a:lstStyle/>
          <a:p>
            <a:r>
              <a:rPr lang="en-GB" dirty="0">
                <a:latin typeface="Helvetica Neue" panose="02000503000000020004" pitchFamily="2"/>
              </a:rPr>
              <a:t>10%  20%  30%  10%  20%  30%  10%  20%</a:t>
            </a:r>
          </a:p>
        </p:txBody>
      </p:sp>
      <p:sp>
        <p:nvSpPr>
          <p:cNvPr id="4" name="TextBox 3">
            <a:extLst>
              <a:ext uri="{FF2B5EF4-FFF2-40B4-BE49-F238E27FC236}">
                <a16:creationId xmlns:a16="http://schemas.microsoft.com/office/drawing/2014/main" id="{AA9B0731-B696-8891-44B7-0255BD0E939C}"/>
              </a:ext>
            </a:extLst>
          </p:cNvPr>
          <p:cNvSpPr txBox="1"/>
          <p:nvPr/>
        </p:nvSpPr>
        <p:spPr>
          <a:xfrm>
            <a:off x="1065105" y="5895320"/>
            <a:ext cx="3666388" cy="307777"/>
          </a:xfrm>
          <a:prstGeom prst="rect">
            <a:avLst/>
          </a:prstGeom>
          <a:noFill/>
        </p:spPr>
        <p:txBody>
          <a:bodyPr wrap="none" rtlCol="0">
            <a:spAutoFit/>
          </a:bodyPr>
          <a:lstStyle/>
          <a:p>
            <a:r>
              <a:rPr lang="en-GB" b="1" dirty="0"/>
              <a:t>Polystyrene mass fraction </a:t>
            </a:r>
            <a:r>
              <a:rPr lang="en-GB" dirty="0"/>
              <a:t>in fibre solution</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09"/>
        <p:cNvGrpSpPr/>
        <p:nvPr/>
      </p:nvGrpSpPr>
      <p:grpSpPr>
        <a:xfrm>
          <a:off x="0" y="0"/>
          <a:ext cx="0" cy="0"/>
          <a:chOff x="0" y="0"/>
          <a:chExt cx="0" cy="0"/>
        </a:xfrm>
      </p:grpSpPr>
      <p:sp>
        <p:nvSpPr>
          <p:cNvPr id="610" name="Google Shape;610;p43"/>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GB" dirty="0">
                <a:latin typeface="Helvetica Neue"/>
                <a:ea typeface="Helvetica Neue"/>
                <a:cs typeface="Helvetica Neue"/>
                <a:sym typeface="Helvetica Neue"/>
              </a:rPr>
              <a:t>Magnetic Deflection Tests</a:t>
            </a:r>
            <a:endParaRPr dirty="0">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ts val="4000"/>
              <a:buFont typeface="Arial"/>
              <a:buNone/>
            </a:pPr>
            <a:r>
              <a:rPr lang="en-US" sz="2600" b="0" dirty="0">
                <a:solidFill>
                  <a:schemeClr val="accent1"/>
                </a:solidFill>
                <a:latin typeface="Helvetica Neue"/>
                <a:ea typeface="Helvetica Neue"/>
                <a:cs typeface="Helvetica Neue"/>
                <a:sym typeface="Helvetica Neue"/>
              </a:rPr>
              <a:t>A small contraction in length leads to much higher sensitivity</a:t>
            </a:r>
            <a:endParaRPr sz="2600" b="0" dirty="0">
              <a:solidFill>
                <a:schemeClr val="accent1"/>
              </a:solidFill>
              <a:latin typeface="Helvetica Neue"/>
              <a:ea typeface="Helvetica Neue"/>
              <a:cs typeface="Helvetica Neue"/>
              <a:sym typeface="Helvetica Neue"/>
            </a:endParaRPr>
          </a:p>
        </p:txBody>
      </p:sp>
      <p:sp>
        <p:nvSpPr>
          <p:cNvPr id="611" name="Google Shape;611;p43"/>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19</a:t>
            </a:fld>
            <a:endParaRPr sz="1800" b="0" i="0" u="none" strike="noStrike" cap="none">
              <a:solidFill>
                <a:schemeClr val="dk1"/>
              </a:solidFill>
              <a:latin typeface="Arial"/>
              <a:ea typeface="Arial"/>
              <a:cs typeface="Arial"/>
              <a:sym typeface="Arial"/>
            </a:endParaRPr>
          </a:p>
        </p:txBody>
      </p:sp>
      <p:sp>
        <p:nvSpPr>
          <p:cNvPr id="612" name="Google Shape;612;p43"/>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19</a:t>
            </a:fld>
            <a:endParaRPr/>
          </a:p>
        </p:txBody>
      </p:sp>
      <p:sp>
        <p:nvSpPr>
          <p:cNvPr id="613" name="Google Shape;613;p43"/>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14" name="Google Shape;614;p43"/>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rmAutofit/>
          </a:bodyPr>
          <a:lstStyle/>
          <a:p>
            <a:pPr marL="0" lvl="0" indent="0" algn="r" rtl="0">
              <a:lnSpc>
                <a:spcPct val="90000"/>
              </a:lnSpc>
              <a:spcBef>
                <a:spcPts val="0"/>
              </a:spcBef>
              <a:spcAft>
                <a:spcPts val="0"/>
              </a:spcAft>
              <a:buNone/>
            </a:pPr>
            <a:fld id="{00000000-1234-1234-1234-123412341234}" type="slidenum">
              <a:rPr lang="en-US"/>
              <a:t>19</a:t>
            </a:fld>
            <a:endParaRPr/>
          </a:p>
        </p:txBody>
      </p:sp>
      <p:grpSp>
        <p:nvGrpSpPr>
          <p:cNvPr id="615" name="Google Shape;615;p43"/>
          <p:cNvGrpSpPr/>
          <p:nvPr/>
        </p:nvGrpSpPr>
        <p:grpSpPr>
          <a:xfrm>
            <a:off x="285232" y="6355501"/>
            <a:ext cx="9150811" cy="503243"/>
            <a:chOff x="172590" y="4759335"/>
            <a:chExt cx="6988019" cy="384302"/>
          </a:xfrm>
        </p:grpSpPr>
        <p:sp>
          <p:nvSpPr>
            <p:cNvPr id="616" name="Google Shape;616;p43"/>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617" name="Google Shape;617;p43"/>
            <p:cNvSpPr txBox="1"/>
            <p:nvPr/>
          </p:nvSpPr>
          <p:spPr>
            <a:xfrm>
              <a:off x="157180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618" name="Google Shape;618;p43"/>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600">
                <a:latin typeface="Helvetica Neue"/>
                <a:ea typeface="Helvetica Neue"/>
                <a:cs typeface="Helvetica Neue"/>
                <a:sym typeface="Helvetica Neue"/>
              </a:endParaRPr>
            </a:p>
          </p:txBody>
        </p:sp>
      </p:grpSp>
      <p:sp>
        <p:nvSpPr>
          <p:cNvPr id="619" name="Google Shape;619;p43"/>
          <p:cNvSpPr txBox="1"/>
          <p:nvPr/>
        </p:nvSpPr>
        <p:spPr>
          <a:xfrm>
            <a:off x="3967271" y="6358157"/>
            <a:ext cx="1743900" cy="503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620" name="Google Shape;620;p43"/>
          <p:cNvSpPr txBox="1"/>
          <p:nvPr/>
        </p:nvSpPr>
        <p:spPr>
          <a:xfrm>
            <a:off x="5779068" y="6291843"/>
            <a:ext cx="1830600" cy="5763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621" name="Google Shape;621;p43"/>
          <p:cNvSpPr txBox="1"/>
          <p:nvPr/>
        </p:nvSpPr>
        <p:spPr>
          <a:xfrm>
            <a:off x="9521908" y="6355867"/>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pic>
        <p:nvPicPr>
          <p:cNvPr id="622" name="Google Shape;622;p43"/>
          <p:cNvPicPr preferRelativeResize="0"/>
          <p:nvPr/>
        </p:nvPicPr>
        <p:blipFill rotWithShape="1">
          <a:blip r:embed="rId3">
            <a:alphaModFix/>
          </a:blip>
          <a:srcRect b="6649"/>
          <a:stretch/>
        </p:blipFill>
        <p:spPr>
          <a:xfrm>
            <a:off x="191904" y="2115004"/>
            <a:ext cx="8365289" cy="3599996"/>
          </a:xfrm>
          <a:prstGeom prst="rect">
            <a:avLst/>
          </a:prstGeom>
          <a:noFill/>
          <a:ln>
            <a:noFill/>
          </a:ln>
        </p:spPr>
      </p:pic>
      <p:sp>
        <p:nvSpPr>
          <p:cNvPr id="623" name="Google Shape;623;p43"/>
          <p:cNvSpPr txBox="1"/>
          <p:nvPr/>
        </p:nvSpPr>
        <p:spPr>
          <a:xfrm>
            <a:off x="8674608" y="2209945"/>
            <a:ext cx="3451800" cy="1107965"/>
          </a:xfrm>
          <a:prstGeom prst="rect">
            <a:avLst/>
          </a:prstGeom>
          <a:noFill/>
          <a:ln>
            <a:noFill/>
          </a:ln>
        </p:spPr>
        <p:txBody>
          <a:bodyPr spcFirstLastPara="1" wrap="square" lIns="91425" tIns="91425" rIns="91425" bIns="91425" anchor="t" anchorCtr="0">
            <a:spAutoFit/>
          </a:bodyPr>
          <a:lstStyle/>
          <a:p>
            <a:pPr lvl="0" algn="l" rtl="0">
              <a:spcBef>
                <a:spcPts val="0"/>
              </a:spcBef>
              <a:spcAft>
                <a:spcPts val="0"/>
              </a:spcAft>
            </a:pPr>
            <a:r>
              <a:rPr lang="en-US" sz="2000" dirty="0">
                <a:solidFill>
                  <a:schemeClr val="dk1"/>
                </a:solidFill>
                <a:latin typeface="Helvetica Neue"/>
                <a:ea typeface="Helvetica Neue"/>
                <a:cs typeface="Helvetica Neue"/>
                <a:sym typeface="Helvetica Neue"/>
              </a:rPr>
              <a:t>(Dot colour represents a different contracted length of </a:t>
            </a:r>
            <a:r>
              <a:rPr lang="en-US" sz="2000" dirty="0" err="1">
                <a:solidFill>
                  <a:schemeClr val="dk1"/>
                </a:solidFill>
                <a:latin typeface="Helvetica Neue"/>
                <a:ea typeface="Helvetica Neue"/>
                <a:cs typeface="Helvetica Neue"/>
                <a:sym typeface="Helvetica Neue"/>
              </a:rPr>
              <a:t>fibre</a:t>
            </a:r>
            <a:r>
              <a:rPr lang="en-US" sz="2000" dirty="0">
                <a:solidFill>
                  <a:schemeClr val="dk1"/>
                </a:solidFill>
                <a:latin typeface="Helvetica Neue"/>
                <a:ea typeface="Helvetica Neue"/>
                <a:cs typeface="Helvetica Neue"/>
                <a:sym typeface="Helvetica Neue"/>
              </a:rPr>
              <a:t>)</a:t>
            </a:r>
          </a:p>
        </p:txBody>
      </p:sp>
      <p:cxnSp>
        <p:nvCxnSpPr>
          <p:cNvPr id="3" name="Straight Arrow Connector 2">
            <a:extLst>
              <a:ext uri="{FF2B5EF4-FFF2-40B4-BE49-F238E27FC236}">
                <a16:creationId xmlns:a16="http://schemas.microsoft.com/office/drawing/2014/main" id="{A4B17F8A-A456-7825-39EB-2BB3889703A7}"/>
              </a:ext>
            </a:extLst>
          </p:cNvPr>
          <p:cNvCxnSpPr>
            <a:cxnSpLocks/>
          </p:cNvCxnSpPr>
          <p:nvPr/>
        </p:nvCxnSpPr>
        <p:spPr>
          <a:xfrm flipV="1">
            <a:off x="7609668" y="5126736"/>
            <a:ext cx="382188" cy="128016"/>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7315D730-1849-00D8-A860-F0EB0E7E069E}"/>
              </a:ext>
            </a:extLst>
          </p:cNvPr>
          <p:cNvCxnSpPr/>
          <p:nvPr/>
        </p:nvCxnSpPr>
        <p:spPr>
          <a:xfrm flipV="1">
            <a:off x="7692182" y="2663952"/>
            <a:ext cx="299674" cy="536448"/>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CFCC0128-91B9-60C5-7DE7-30E61630A5E0}"/>
              </a:ext>
            </a:extLst>
          </p:cNvPr>
          <p:cNvCxnSpPr/>
          <p:nvPr/>
        </p:nvCxnSpPr>
        <p:spPr>
          <a:xfrm flipV="1">
            <a:off x="7609668" y="3200400"/>
            <a:ext cx="0" cy="1729612"/>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9" name="TextBox 8">
            <a:extLst>
              <a:ext uri="{FF2B5EF4-FFF2-40B4-BE49-F238E27FC236}">
                <a16:creationId xmlns:a16="http://schemas.microsoft.com/office/drawing/2014/main" id="{36FBE90D-2FF7-0C22-4701-36508C333EB0}"/>
              </a:ext>
            </a:extLst>
          </p:cNvPr>
          <p:cNvSpPr txBox="1"/>
          <p:nvPr/>
        </p:nvSpPr>
        <p:spPr>
          <a:xfrm>
            <a:off x="353568" y="5749345"/>
            <a:ext cx="536448" cy="523220"/>
          </a:xfrm>
          <a:prstGeom prst="rect">
            <a:avLst/>
          </a:prstGeom>
          <a:noFill/>
        </p:spPr>
        <p:txBody>
          <a:bodyPr wrap="square" rtlCol="0">
            <a:spAutoFit/>
          </a:bodyPr>
          <a:lstStyle/>
          <a:p>
            <a:pPr algn="r"/>
            <a:r>
              <a:rPr lang="en-GB" dirty="0">
                <a:latin typeface="Helvetica Neue" panose="02000503000000020004" pitchFamily="2"/>
              </a:rPr>
              <a:t>PS</a:t>
            </a:r>
          </a:p>
          <a:p>
            <a:pPr algn="r"/>
            <a:r>
              <a:rPr lang="en-GB" dirty="0">
                <a:latin typeface="Helvetica Neue" panose="02000503000000020004" pitchFamily="2"/>
              </a:rPr>
              <a:t>Iron</a:t>
            </a:r>
          </a:p>
        </p:txBody>
      </p:sp>
      <p:sp>
        <p:nvSpPr>
          <p:cNvPr id="11" name="TextBox 10">
            <a:extLst>
              <a:ext uri="{FF2B5EF4-FFF2-40B4-BE49-F238E27FC236}">
                <a16:creationId xmlns:a16="http://schemas.microsoft.com/office/drawing/2014/main" id="{2FD3F5F3-418B-EA0A-ED35-85B0BE1E7C20}"/>
              </a:ext>
            </a:extLst>
          </p:cNvPr>
          <p:cNvSpPr txBox="1"/>
          <p:nvPr/>
        </p:nvSpPr>
        <p:spPr>
          <a:xfrm>
            <a:off x="1310640" y="5749345"/>
            <a:ext cx="6943344" cy="523220"/>
          </a:xfrm>
          <a:prstGeom prst="rect">
            <a:avLst/>
          </a:prstGeom>
          <a:noFill/>
        </p:spPr>
        <p:txBody>
          <a:bodyPr wrap="square" rtlCol="0">
            <a:spAutoFit/>
          </a:bodyPr>
          <a:lstStyle/>
          <a:p>
            <a:r>
              <a:rPr lang="en-GB" dirty="0">
                <a:latin typeface="Helvetica Neue" panose="02000503000000020004" pitchFamily="2"/>
              </a:rPr>
              <a:t>20%              30%              10%             20%              30%             10%             20%</a:t>
            </a:r>
          </a:p>
          <a:p>
            <a:r>
              <a:rPr lang="en-GB" dirty="0">
                <a:latin typeface="Helvetica Neue" panose="02000503000000020004" pitchFamily="2"/>
              </a:rPr>
              <a:t>10%              10%              20%             20%              20%             30%             30%</a:t>
            </a:r>
          </a:p>
        </p:txBody>
      </p:sp>
      <p:sp>
        <p:nvSpPr>
          <p:cNvPr id="12" name="TextBox 11">
            <a:extLst>
              <a:ext uri="{FF2B5EF4-FFF2-40B4-BE49-F238E27FC236}">
                <a16:creationId xmlns:a16="http://schemas.microsoft.com/office/drawing/2014/main" id="{6694D39B-A127-9F91-DC3B-96075EBC6C2A}"/>
              </a:ext>
            </a:extLst>
          </p:cNvPr>
          <p:cNvSpPr txBox="1"/>
          <p:nvPr/>
        </p:nvSpPr>
        <p:spPr>
          <a:xfrm>
            <a:off x="829056" y="2019798"/>
            <a:ext cx="1776448" cy="307777"/>
          </a:xfrm>
          <a:prstGeom prst="rect">
            <a:avLst/>
          </a:prstGeom>
          <a:noFill/>
        </p:spPr>
        <p:txBody>
          <a:bodyPr wrap="none" rtlCol="0">
            <a:spAutoFit/>
          </a:bodyPr>
          <a:lstStyle/>
          <a:p>
            <a:r>
              <a:rPr lang="en-GB" dirty="0">
                <a:latin typeface="Helvetica Neue" panose="02000503000000020004" pitchFamily="2"/>
              </a:rPr>
              <a:t>electromagnet state</a:t>
            </a:r>
          </a:p>
        </p:txBody>
      </p:sp>
      <p:sp>
        <p:nvSpPr>
          <p:cNvPr id="13" name="Rectangle: Rounded Corners 12">
            <a:extLst>
              <a:ext uri="{FF2B5EF4-FFF2-40B4-BE49-F238E27FC236}">
                <a16:creationId xmlns:a16="http://schemas.microsoft.com/office/drawing/2014/main" id="{04E5123B-4A9D-39BC-269F-8F931C80863A}"/>
              </a:ext>
            </a:extLst>
          </p:cNvPr>
          <p:cNvSpPr/>
          <p:nvPr/>
        </p:nvSpPr>
        <p:spPr>
          <a:xfrm>
            <a:off x="7386320" y="2209945"/>
            <a:ext cx="867664" cy="4062620"/>
          </a:xfrm>
          <a:prstGeom prst="roundRect">
            <a:avLst/>
          </a:prstGeom>
          <a:solidFill>
            <a:schemeClr val="accent1">
              <a:alpha val="13000"/>
            </a:schemeClr>
          </a:solidFill>
          <a:ln>
            <a:solidFill>
              <a:schemeClr val="accent1">
                <a:shade val="15000"/>
                <a:alpha val="53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TextBox 13">
            <a:extLst>
              <a:ext uri="{FF2B5EF4-FFF2-40B4-BE49-F238E27FC236}">
                <a16:creationId xmlns:a16="http://schemas.microsoft.com/office/drawing/2014/main" id="{999F217A-C61D-9598-A669-5A71234A57A5}"/>
              </a:ext>
            </a:extLst>
          </p:cNvPr>
          <p:cNvSpPr txBox="1"/>
          <p:nvPr/>
        </p:nvSpPr>
        <p:spPr>
          <a:xfrm>
            <a:off x="8674608" y="3429000"/>
            <a:ext cx="3451800" cy="2677656"/>
          </a:xfrm>
          <a:prstGeom prst="rect">
            <a:avLst/>
          </a:prstGeom>
          <a:noFill/>
        </p:spPr>
        <p:txBody>
          <a:bodyPr wrap="square" rtlCol="0">
            <a:spAutoFit/>
          </a:bodyPr>
          <a:lstStyle/>
          <a:p>
            <a:pPr marL="342900" lvl="0" indent="-342900" algn="l" rtl="0">
              <a:spcBef>
                <a:spcPts val="0"/>
              </a:spcBef>
              <a:spcAft>
                <a:spcPts val="0"/>
              </a:spcAft>
              <a:buFont typeface="Arial" panose="020B0604020202020204" pitchFamily="34" charset="0"/>
              <a:buChar char="•"/>
            </a:pPr>
            <a:r>
              <a:rPr lang="en-GB" sz="2400" dirty="0">
                <a:solidFill>
                  <a:schemeClr val="dk1"/>
                </a:solidFill>
                <a:latin typeface="Helvetica Neue"/>
                <a:ea typeface="Helvetica Neue"/>
                <a:cs typeface="Helvetica Neue"/>
                <a:sym typeface="Helvetica Neue"/>
              </a:rPr>
              <a:t>Fibre length ~ 28 mm</a:t>
            </a:r>
          </a:p>
          <a:p>
            <a:pPr marL="342900" lvl="0" indent="-342900" algn="l" rtl="0">
              <a:spcBef>
                <a:spcPts val="0"/>
              </a:spcBef>
              <a:spcAft>
                <a:spcPts val="0"/>
              </a:spcAft>
              <a:buFont typeface="Arial" panose="020B0604020202020204" pitchFamily="34" charset="0"/>
              <a:buChar char="•"/>
            </a:pPr>
            <a:r>
              <a:rPr lang="en-GB" sz="2400" dirty="0">
                <a:solidFill>
                  <a:schemeClr val="dk1"/>
                </a:solidFill>
                <a:latin typeface="Helvetica Neue"/>
                <a:ea typeface="Helvetica Neue"/>
                <a:cs typeface="Helvetica Neue"/>
                <a:sym typeface="Helvetica Neue"/>
              </a:rPr>
              <a:t>Deflection ~ 1 mm</a:t>
            </a:r>
          </a:p>
          <a:p>
            <a:pPr marL="342900" lvl="0" indent="-342900" algn="l" rtl="0">
              <a:spcBef>
                <a:spcPts val="0"/>
              </a:spcBef>
              <a:spcAft>
                <a:spcPts val="0"/>
              </a:spcAft>
              <a:buFont typeface="Arial" panose="020B0604020202020204" pitchFamily="34" charset="0"/>
              <a:buChar char="•"/>
            </a:pPr>
            <a:r>
              <a:rPr lang="en-GB" sz="2400" dirty="0">
                <a:solidFill>
                  <a:schemeClr val="dk1"/>
                </a:solidFill>
                <a:latin typeface="Helvetica Neue"/>
                <a:ea typeface="Helvetica Neue"/>
                <a:cs typeface="Helvetica Neue"/>
                <a:sym typeface="Helvetica Neue"/>
              </a:rPr>
              <a:t>Strain ~ 5%</a:t>
            </a:r>
          </a:p>
          <a:p>
            <a:pPr marL="0" lvl="0" indent="0" algn="l" rtl="0">
              <a:spcBef>
                <a:spcPts val="0"/>
              </a:spcBef>
              <a:spcAft>
                <a:spcPts val="0"/>
              </a:spcAft>
              <a:buNone/>
            </a:pPr>
            <a:endParaRPr lang="en-GB" sz="24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GB" sz="2400" dirty="0">
                <a:solidFill>
                  <a:schemeClr val="dk1"/>
                </a:solidFill>
                <a:latin typeface="Helvetica Neue"/>
                <a:ea typeface="Helvetica Neue"/>
                <a:cs typeface="Helvetica Neue"/>
                <a:sym typeface="Helvetica Neue"/>
              </a:rPr>
              <a:t>Reduced to </a:t>
            </a:r>
            <a:r>
              <a:rPr lang="en-GB" sz="2400" b="1" dirty="0">
                <a:solidFill>
                  <a:schemeClr val="dk1"/>
                </a:solidFill>
                <a:latin typeface="Helvetica Neue"/>
                <a:ea typeface="Helvetica Neue"/>
                <a:cs typeface="Helvetica Neue"/>
                <a:sym typeface="Helvetica Neue"/>
              </a:rPr>
              <a:t>about half</a:t>
            </a:r>
            <a:r>
              <a:rPr lang="en-GB" sz="2400" dirty="0">
                <a:solidFill>
                  <a:schemeClr val="dk1"/>
                </a:solidFill>
                <a:latin typeface="Helvetica Neue"/>
                <a:ea typeface="Helvetica Neue"/>
                <a:cs typeface="Helvetica Neue"/>
                <a:sym typeface="Helvetica Neue"/>
              </a:rPr>
              <a:t> when combined with the hydrogel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99"/>
        <p:cNvGrpSpPr/>
        <p:nvPr/>
      </p:nvGrpSpPr>
      <p:grpSpPr>
        <a:xfrm>
          <a:off x="0" y="0"/>
          <a:ext cx="0" cy="0"/>
          <a:chOff x="0" y="0"/>
          <a:chExt cx="0" cy="0"/>
        </a:xfrm>
      </p:grpSpPr>
      <p:sp>
        <p:nvSpPr>
          <p:cNvPr id="200" name="Google Shape;200;p2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01" name="Google Shape;201;p26"/>
          <p:cNvSpPr/>
          <p:nvPr/>
        </p:nvSpPr>
        <p:spPr>
          <a:xfrm>
            <a:off x="-1" y="0"/>
            <a:ext cx="4818889" cy="6858000"/>
          </a:xfrm>
          <a:custGeom>
            <a:avLst/>
            <a:gdLst/>
            <a:ahLst/>
            <a:cxnLst/>
            <a:rect l="l" t="t" r="r" b="b"/>
            <a:pathLst>
              <a:path w="4818889" h="6858000" extrusionOk="0">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w="9525" cap="flat" cmpd="sng">
            <a:solidFill>
              <a:srgbClr val="E1EFEF"/>
            </a:solidFill>
            <a:prstDash val="solid"/>
            <a:miter lim="800000"/>
            <a:headEnd type="none" w="sm" len="sm"/>
            <a:tailEnd type="none" w="sm" len="sm"/>
          </a:ln>
          <a:effectLst>
            <a:outerShdw blurRad="50800" dist="38100" algn="l" rotWithShape="0">
              <a:srgbClr val="D8D8D8">
                <a:alpha val="298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2" name="Google Shape;202;p26"/>
          <p:cNvSpPr/>
          <p:nvPr/>
        </p:nvSpPr>
        <p:spPr>
          <a:xfrm>
            <a:off x="1" y="0"/>
            <a:ext cx="4811477" cy="6858000"/>
          </a:xfrm>
          <a:custGeom>
            <a:avLst/>
            <a:gdLst/>
            <a:ahLst/>
            <a:cxnLst/>
            <a:rect l="l" t="t" r="r" b="b"/>
            <a:pathLst>
              <a:path w="4811477" h="6858000" extrusionOk="0">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3" name="Google Shape;203;p26"/>
          <p:cNvSpPr txBox="1">
            <a:spLocks noGrp="1"/>
          </p:cNvSpPr>
          <p:nvPr>
            <p:ph type="title"/>
          </p:nvPr>
        </p:nvSpPr>
        <p:spPr>
          <a:xfrm>
            <a:off x="621792" y="1161288"/>
            <a:ext cx="3602700" cy="45264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Presentation Outline</a:t>
            </a:r>
            <a:endParaRPr>
              <a:latin typeface="Helvetica Neue"/>
              <a:ea typeface="Helvetica Neue"/>
              <a:cs typeface="Helvetica Neue"/>
              <a:sym typeface="Helvetica Neue"/>
            </a:endParaRPr>
          </a:p>
        </p:txBody>
      </p:sp>
      <p:sp>
        <p:nvSpPr>
          <p:cNvPr id="204" name="Google Shape;204;p26"/>
          <p:cNvSpPr/>
          <p:nvPr/>
        </p:nvSpPr>
        <p:spPr>
          <a:xfrm>
            <a:off x="0" y="3081528"/>
            <a:ext cx="128100" cy="704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05" name="Google Shape;205;p26"/>
          <p:cNvSpPr/>
          <p:nvPr/>
        </p:nvSpPr>
        <p:spPr>
          <a:xfrm>
            <a:off x="5303520" y="3528585"/>
            <a:ext cx="6364200" cy="75990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6"/>
          <p:cNvSpPr txBox="1">
            <a:spLocks noGrp="1"/>
          </p:cNvSpPr>
          <p:nvPr>
            <p:ph type="sldNum" idx="12"/>
          </p:nvPr>
        </p:nvSpPr>
        <p:spPr>
          <a:xfrm>
            <a:off x="9255574" y="6397452"/>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Clr>
                <a:srgbClr val="000000"/>
              </a:buClr>
              <a:buFont typeface="Arial"/>
              <a:buNone/>
            </a:pPr>
            <a:fld id="{00000000-1234-1234-1234-123412341234}" type="slidenum">
              <a:rPr lang="en-US"/>
              <a:t>2</a:t>
            </a:fld>
            <a:endParaRPr/>
          </a:p>
        </p:txBody>
      </p:sp>
      <p:sp>
        <p:nvSpPr>
          <p:cNvPr id="207" name="Google Shape;207;p26"/>
          <p:cNvSpPr txBox="1"/>
          <p:nvPr/>
        </p:nvSpPr>
        <p:spPr>
          <a:xfrm>
            <a:off x="6207675" y="3518575"/>
            <a:ext cx="5558100" cy="759900"/>
          </a:xfrm>
          <a:prstGeom prst="rect">
            <a:avLst/>
          </a:prstGeom>
          <a:noFill/>
          <a:ln>
            <a:noFill/>
          </a:ln>
        </p:spPr>
        <p:txBody>
          <a:bodyPr spcFirstLastPara="1" wrap="square" lIns="80425" tIns="80425" rIns="80425" bIns="80425" anchor="ctr"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Results</a:t>
            </a:r>
            <a:endParaRPr>
              <a:latin typeface="Helvetica Neue"/>
              <a:ea typeface="Helvetica Neue"/>
              <a:cs typeface="Helvetica Neue"/>
              <a:sym typeface="Helvetica Neue"/>
            </a:endParaRPr>
          </a:p>
        </p:txBody>
      </p:sp>
      <p:sp>
        <p:nvSpPr>
          <p:cNvPr id="208" name="Google Shape;208;p26"/>
          <p:cNvSpPr/>
          <p:nvPr/>
        </p:nvSpPr>
        <p:spPr>
          <a:xfrm>
            <a:off x="5303520" y="2578530"/>
            <a:ext cx="6364200" cy="75990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6"/>
          <p:cNvSpPr/>
          <p:nvPr/>
        </p:nvSpPr>
        <p:spPr>
          <a:xfrm>
            <a:off x="5303520" y="678439"/>
            <a:ext cx="6364200" cy="75990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6"/>
          <p:cNvSpPr/>
          <p:nvPr/>
        </p:nvSpPr>
        <p:spPr>
          <a:xfrm>
            <a:off x="6181362" y="678439"/>
            <a:ext cx="5486400" cy="75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6"/>
          <p:cNvSpPr txBox="1"/>
          <p:nvPr/>
        </p:nvSpPr>
        <p:spPr>
          <a:xfrm>
            <a:off x="6181362" y="678439"/>
            <a:ext cx="5486400" cy="759900"/>
          </a:xfrm>
          <a:prstGeom prst="rect">
            <a:avLst/>
          </a:prstGeom>
          <a:noFill/>
          <a:ln>
            <a:noFill/>
          </a:ln>
        </p:spPr>
        <p:txBody>
          <a:bodyPr spcFirstLastPara="1" wrap="square" lIns="80425" tIns="80425" rIns="80425" bIns="80425" anchor="ctr"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Introduction</a:t>
            </a:r>
            <a:endParaRPr>
              <a:latin typeface="Helvetica Neue"/>
              <a:ea typeface="Helvetica Neue"/>
              <a:cs typeface="Helvetica Neue"/>
              <a:sym typeface="Helvetica Neue"/>
            </a:endParaRPr>
          </a:p>
        </p:txBody>
      </p:sp>
      <p:sp>
        <p:nvSpPr>
          <p:cNvPr id="212" name="Google Shape;212;p26"/>
          <p:cNvSpPr/>
          <p:nvPr/>
        </p:nvSpPr>
        <p:spPr>
          <a:xfrm>
            <a:off x="5303520" y="1628498"/>
            <a:ext cx="6364200" cy="75990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6"/>
          <p:cNvSpPr/>
          <p:nvPr/>
        </p:nvSpPr>
        <p:spPr>
          <a:xfrm>
            <a:off x="6181362" y="1628485"/>
            <a:ext cx="5486400" cy="75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6"/>
          <p:cNvSpPr txBox="1"/>
          <p:nvPr/>
        </p:nvSpPr>
        <p:spPr>
          <a:xfrm>
            <a:off x="6181362" y="1628485"/>
            <a:ext cx="5486400" cy="759900"/>
          </a:xfrm>
          <a:prstGeom prst="rect">
            <a:avLst/>
          </a:prstGeom>
          <a:noFill/>
          <a:ln>
            <a:noFill/>
          </a:ln>
        </p:spPr>
        <p:txBody>
          <a:bodyPr spcFirstLastPara="1" wrap="square" lIns="80425" tIns="80425" rIns="80425" bIns="80425" anchor="ctr"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Theory</a:t>
            </a:r>
            <a:endParaRPr>
              <a:latin typeface="Helvetica Neue"/>
              <a:ea typeface="Helvetica Neue"/>
              <a:cs typeface="Helvetica Neue"/>
              <a:sym typeface="Helvetica Neue"/>
            </a:endParaRPr>
          </a:p>
        </p:txBody>
      </p:sp>
      <p:sp>
        <p:nvSpPr>
          <p:cNvPr id="215" name="Google Shape;215;p26"/>
          <p:cNvSpPr/>
          <p:nvPr/>
        </p:nvSpPr>
        <p:spPr>
          <a:xfrm>
            <a:off x="5303520" y="4473626"/>
            <a:ext cx="6364200" cy="75990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26"/>
          <p:cNvSpPr/>
          <p:nvPr/>
        </p:nvSpPr>
        <p:spPr>
          <a:xfrm>
            <a:off x="6181362" y="2578530"/>
            <a:ext cx="5486400" cy="75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6"/>
          <p:cNvSpPr txBox="1"/>
          <p:nvPr/>
        </p:nvSpPr>
        <p:spPr>
          <a:xfrm>
            <a:off x="6181362" y="2578530"/>
            <a:ext cx="5486400" cy="759900"/>
          </a:xfrm>
          <a:prstGeom prst="rect">
            <a:avLst/>
          </a:prstGeom>
          <a:noFill/>
          <a:ln>
            <a:noFill/>
          </a:ln>
        </p:spPr>
        <p:txBody>
          <a:bodyPr spcFirstLastPara="1" wrap="square" lIns="80425" tIns="80425" rIns="80425" bIns="80425" anchor="ctr"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Materials and Methods</a:t>
            </a:r>
            <a:endParaRPr>
              <a:latin typeface="Helvetica Neue"/>
              <a:ea typeface="Helvetica Neue"/>
              <a:cs typeface="Helvetica Neue"/>
              <a:sym typeface="Helvetica Neue"/>
            </a:endParaRPr>
          </a:p>
        </p:txBody>
      </p:sp>
      <p:sp>
        <p:nvSpPr>
          <p:cNvPr id="218" name="Google Shape;218;p26"/>
          <p:cNvSpPr/>
          <p:nvPr/>
        </p:nvSpPr>
        <p:spPr>
          <a:xfrm>
            <a:off x="5533419" y="3697084"/>
            <a:ext cx="417900" cy="417900"/>
          </a:xfrm>
          <a:prstGeom prst="rect">
            <a:avLst/>
          </a:prstGeom>
          <a:blipFill rotWithShape="1">
            <a:blip r:embed="rId3">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6"/>
          <p:cNvSpPr/>
          <p:nvPr/>
        </p:nvSpPr>
        <p:spPr>
          <a:xfrm>
            <a:off x="5303520" y="5435530"/>
            <a:ext cx="6364200" cy="759900"/>
          </a:xfrm>
          <a:prstGeom prst="roundRect">
            <a:avLst>
              <a:gd name="adj" fmla="val 10000"/>
            </a:avLst>
          </a:pr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6"/>
          <p:cNvSpPr/>
          <p:nvPr/>
        </p:nvSpPr>
        <p:spPr>
          <a:xfrm>
            <a:off x="6181362" y="4478622"/>
            <a:ext cx="5486400" cy="75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6"/>
          <p:cNvSpPr txBox="1"/>
          <p:nvPr/>
        </p:nvSpPr>
        <p:spPr>
          <a:xfrm>
            <a:off x="6181362" y="4478622"/>
            <a:ext cx="5486400" cy="759900"/>
          </a:xfrm>
          <a:prstGeom prst="rect">
            <a:avLst/>
          </a:prstGeom>
          <a:noFill/>
          <a:ln>
            <a:noFill/>
          </a:ln>
        </p:spPr>
        <p:txBody>
          <a:bodyPr spcFirstLastPara="1" wrap="square" lIns="80425" tIns="80425" rIns="80425" bIns="80425" anchor="ctr"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Applications</a:t>
            </a:r>
            <a:endParaRPr>
              <a:latin typeface="Helvetica Neue"/>
              <a:ea typeface="Helvetica Neue"/>
              <a:cs typeface="Helvetica Neue"/>
              <a:sym typeface="Helvetica Neue"/>
            </a:endParaRPr>
          </a:p>
        </p:txBody>
      </p:sp>
      <p:sp>
        <p:nvSpPr>
          <p:cNvPr id="222" name="Google Shape;222;p26"/>
          <p:cNvSpPr/>
          <p:nvPr/>
        </p:nvSpPr>
        <p:spPr>
          <a:xfrm>
            <a:off x="5533431" y="5609026"/>
            <a:ext cx="417900" cy="417900"/>
          </a:xfrm>
          <a:prstGeom prst="rect">
            <a:avLst/>
          </a:prstGeom>
          <a:blipFill rotWithShape="1">
            <a:blip r:embed="rId4">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26"/>
          <p:cNvSpPr/>
          <p:nvPr/>
        </p:nvSpPr>
        <p:spPr>
          <a:xfrm>
            <a:off x="6181362" y="5428667"/>
            <a:ext cx="5486400" cy="7599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26"/>
          <p:cNvSpPr txBox="1"/>
          <p:nvPr/>
        </p:nvSpPr>
        <p:spPr>
          <a:xfrm>
            <a:off x="6181362" y="5428667"/>
            <a:ext cx="5486400" cy="759900"/>
          </a:xfrm>
          <a:prstGeom prst="rect">
            <a:avLst/>
          </a:prstGeom>
          <a:noFill/>
          <a:ln>
            <a:noFill/>
          </a:ln>
        </p:spPr>
        <p:txBody>
          <a:bodyPr spcFirstLastPara="1" wrap="square" lIns="80425" tIns="80425" rIns="80425" bIns="80425" anchor="ctr" anchorCtr="0">
            <a:noAutofit/>
          </a:bodyPr>
          <a:lstStyle/>
          <a:p>
            <a:pPr marL="0" marR="0" lvl="0" indent="0" algn="l" rtl="0">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Conclusions</a:t>
            </a:r>
            <a:endParaRPr>
              <a:latin typeface="Helvetica Neue"/>
              <a:ea typeface="Helvetica Neue"/>
              <a:cs typeface="Helvetica Neue"/>
              <a:sym typeface="Helvetica Neue"/>
            </a:endParaRPr>
          </a:p>
        </p:txBody>
      </p:sp>
      <p:sp>
        <p:nvSpPr>
          <p:cNvPr id="225" name="Google Shape;225;p26"/>
          <p:cNvSpPr/>
          <p:nvPr/>
        </p:nvSpPr>
        <p:spPr>
          <a:xfrm>
            <a:off x="5533431" y="1799497"/>
            <a:ext cx="417900" cy="417900"/>
          </a:xfrm>
          <a:prstGeom prst="rect">
            <a:avLst/>
          </a:prstGeom>
          <a:blipFill rotWithShape="1">
            <a:blip r:embed="rId5">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 name="Google Shape;226;p26"/>
          <p:cNvSpPr/>
          <p:nvPr/>
        </p:nvSpPr>
        <p:spPr>
          <a:xfrm>
            <a:off x="5533431" y="2749527"/>
            <a:ext cx="417900" cy="417900"/>
          </a:xfrm>
          <a:prstGeom prst="rect">
            <a:avLst/>
          </a:prstGeom>
          <a:blipFill rotWithShape="1">
            <a:blip r:embed="rId6">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26"/>
          <p:cNvSpPr/>
          <p:nvPr/>
        </p:nvSpPr>
        <p:spPr>
          <a:xfrm>
            <a:off x="5533431" y="4653055"/>
            <a:ext cx="417900" cy="417900"/>
          </a:xfrm>
          <a:prstGeom prst="rect">
            <a:avLst/>
          </a:prstGeom>
          <a:blipFill rotWithShape="1">
            <a:blip r:embed="rId7">
              <a:alphaModFix/>
            </a:blip>
            <a:stretch>
              <a:fillRect/>
            </a:stretch>
          </a:blipFill>
          <a:ln w="12700" cap="flat" cmpd="sng">
            <a:solidFill>
              <a:schemeClr val="lt1">
                <a:alpha val="0"/>
              </a:schemeClr>
            </a:solidFill>
            <a:prstDash val="solid"/>
            <a:miter lim="800000"/>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28" name="Google Shape;228;p26"/>
          <p:cNvPicPr preferRelativeResize="0"/>
          <p:nvPr/>
        </p:nvPicPr>
        <p:blipFill>
          <a:blip r:embed="rId8">
            <a:alphaModFix/>
          </a:blip>
          <a:stretch>
            <a:fillRect/>
          </a:stretch>
        </p:blipFill>
        <p:spPr>
          <a:xfrm>
            <a:off x="5533425" y="876114"/>
            <a:ext cx="417900" cy="391256"/>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8"/>
        <p:cNvGrpSpPr/>
        <p:nvPr/>
      </p:nvGrpSpPr>
      <p:grpSpPr>
        <a:xfrm>
          <a:off x="0" y="0"/>
          <a:ext cx="0" cy="0"/>
          <a:chOff x="0" y="0"/>
          <a:chExt cx="0" cy="0"/>
        </a:xfrm>
      </p:grpSpPr>
      <p:sp>
        <p:nvSpPr>
          <p:cNvPr id="629" name="Google Shape;629;p44"/>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30" name="Google Shape;630;p44"/>
          <p:cNvSpPr txBox="1">
            <a:spLocks noGrp="1"/>
          </p:cNvSpPr>
          <p:nvPr>
            <p:ph type="title"/>
          </p:nvPr>
        </p:nvSpPr>
        <p:spPr>
          <a:xfrm>
            <a:off x="841248" y="503132"/>
            <a:ext cx="10509600" cy="1974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Applications</a:t>
            </a:r>
            <a:endParaRPr>
              <a:latin typeface="Helvetica Neue"/>
              <a:ea typeface="Helvetica Neue"/>
              <a:cs typeface="Helvetica Neue"/>
              <a:sym typeface="Helvetica Neue"/>
            </a:endParaRPr>
          </a:p>
        </p:txBody>
      </p:sp>
      <p:sp>
        <p:nvSpPr>
          <p:cNvPr id="631" name="Google Shape;631;p44"/>
          <p:cNvSpPr/>
          <p:nvPr/>
        </p:nvSpPr>
        <p:spPr>
          <a:xfrm>
            <a:off x="842772" y="0"/>
            <a:ext cx="10506600" cy="191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32" name="Google Shape;632;p44"/>
          <p:cNvSpPr/>
          <p:nvPr/>
        </p:nvSpPr>
        <p:spPr>
          <a:xfrm>
            <a:off x="841248" y="2894076"/>
            <a:ext cx="10506600" cy="18300"/>
          </a:xfrm>
          <a:prstGeom prst="rect">
            <a:avLst/>
          </a:prstGeom>
          <a:solidFill>
            <a:srgbClr val="B5CE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33" name="Google Shape;633;p44"/>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20</a:t>
            </a:fld>
            <a:endParaRPr sz="1800" b="0" i="0" u="none" strike="noStrike" cap="none">
              <a:solidFill>
                <a:schemeClr val="dk1"/>
              </a:solidFill>
              <a:latin typeface="Arial"/>
              <a:ea typeface="Arial"/>
              <a:cs typeface="Arial"/>
              <a:sym typeface="Arial"/>
            </a:endParaRPr>
          </a:p>
        </p:txBody>
      </p:sp>
      <p:sp>
        <p:nvSpPr>
          <p:cNvPr id="634" name="Google Shape;634;p44"/>
          <p:cNvSpPr txBox="1"/>
          <p:nvPr/>
        </p:nvSpPr>
        <p:spPr>
          <a:xfrm>
            <a:off x="841250" y="3148550"/>
            <a:ext cx="10506600" cy="302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i="1">
                <a:solidFill>
                  <a:schemeClr val="dk1"/>
                </a:solidFill>
                <a:latin typeface="Helvetica Neue"/>
                <a:ea typeface="Helvetica Neue"/>
                <a:cs typeface="Helvetica Neue"/>
                <a:sym typeface="Helvetica Neue"/>
              </a:rPr>
              <a:t>In vitro</a:t>
            </a:r>
            <a:r>
              <a:rPr lang="en-US" sz="3200">
                <a:solidFill>
                  <a:schemeClr val="dk1"/>
                </a:solidFill>
                <a:latin typeface="Helvetica Neue"/>
                <a:ea typeface="Helvetica Neue"/>
                <a:cs typeface="Helvetica Neue"/>
                <a:sym typeface="Helvetica Neue"/>
              </a:rPr>
              <a:t> lung model organoids</a:t>
            </a:r>
            <a:endParaRPr sz="32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3200">
                <a:solidFill>
                  <a:schemeClr val="dk1"/>
                </a:solidFill>
                <a:latin typeface="Helvetica Neue"/>
                <a:ea typeface="Helvetica Neue"/>
                <a:cs typeface="Helvetica Neue"/>
                <a:sym typeface="Helvetica Neue"/>
              </a:rPr>
              <a:t>Smart biomedical textiles</a:t>
            </a:r>
            <a:endParaRPr sz="3200">
              <a:solidFill>
                <a:schemeClr val="dk1"/>
              </a:solidFill>
              <a:latin typeface="Helvetica Neue"/>
              <a:ea typeface="Helvetica Neue"/>
              <a:cs typeface="Helvetica Neue"/>
              <a:sym typeface="Helvetica Neue"/>
            </a:endParaRPr>
          </a:p>
        </p:txBody>
      </p:sp>
      <p:sp>
        <p:nvSpPr>
          <p:cNvPr id="635" name="Google Shape;635;p44"/>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20</a:t>
            </a:fld>
            <a:endParaRPr/>
          </a:p>
        </p:txBody>
      </p:sp>
      <p:sp>
        <p:nvSpPr>
          <p:cNvPr id="636" name="Google Shape;636;p44"/>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37" name="Google Shape;637;p44"/>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20</a:t>
            </a:fld>
            <a:endParaRPr/>
          </a:p>
        </p:txBody>
      </p:sp>
      <p:grpSp>
        <p:nvGrpSpPr>
          <p:cNvPr id="638" name="Google Shape;638;p44"/>
          <p:cNvGrpSpPr/>
          <p:nvPr/>
        </p:nvGrpSpPr>
        <p:grpSpPr>
          <a:xfrm>
            <a:off x="285249" y="6283200"/>
            <a:ext cx="9153824" cy="576936"/>
            <a:chOff x="172590" y="4703277"/>
            <a:chExt cx="6990320" cy="440577"/>
          </a:xfrm>
        </p:grpSpPr>
        <p:sp>
          <p:nvSpPr>
            <p:cNvPr id="639" name="Google Shape;639;p44"/>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600">
                <a:latin typeface="Helvetica Neue"/>
                <a:ea typeface="Helvetica Neue"/>
                <a:cs typeface="Helvetica Neue"/>
                <a:sym typeface="Helvetica Neue"/>
              </a:endParaRPr>
            </a:p>
          </p:txBody>
        </p:sp>
        <p:sp>
          <p:nvSpPr>
            <p:cNvPr id="640" name="Google Shape;640;p44"/>
            <p:cNvSpPr txBox="1"/>
            <p:nvPr/>
          </p:nvSpPr>
          <p:spPr>
            <a:xfrm>
              <a:off x="5764910" y="4703277"/>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Applications</a:t>
              </a:r>
              <a:endParaRPr sz="1700">
                <a:latin typeface="Helvetica Neue"/>
                <a:ea typeface="Helvetica Neue"/>
                <a:cs typeface="Helvetica Neue"/>
                <a:sym typeface="Helvetica Neue"/>
              </a:endParaRPr>
            </a:p>
          </p:txBody>
        </p:sp>
        <p:sp>
          <p:nvSpPr>
            <p:cNvPr id="641" name="Google Shape;641;p44"/>
            <p:cNvSpPr txBox="1"/>
            <p:nvPr/>
          </p:nvSpPr>
          <p:spPr>
            <a:xfrm>
              <a:off x="2971244" y="4759554"/>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642" name="Google Shape;642;p44"/>
            <p:cNvSpPr txBox="1"/>
            <p:nvPr/>
          </p:nvSpPr>
          <p:spPr>
            <a:xfrm>
              <a:off x="157316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643" name="Google Shape;643;p44"/>
            <p:cNvSpPr txBox="1"/>
            <p:nvPr/>
          </p:nvSpPr>
          <p:spPr>
            <a:xfrm>
              <a:off x="4369211"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grpSp>
      <p:sp>
        <p:nvSpPr>
          <p:cNvPr id="644" name="Google Shape;644;p44"/>
          <p:cNvSpPr txBox="1"/>
          <p:nvPr/>
        </p:nvSpPr>
        <p:spPr>
          <a:xfrm>
            <a:off x="11283699" y="6389075"/>
            <a:ext cx="715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a:solidFill>
                  <a:schemeClr val="dk1"/>
                </a:solidFill>
                <a:latin typeface="Arial"/>
                <a:ea typeface="Arial"/>
                <a:cs typeface="Arial"/>
                <a:sym typeface="Arial"/>
              </a:rPr>
              <a:t>20</a:t>
            </a:fld>
            <a:endParaRPr sz="1800">
              <a:solidFill>
                <a:schemeClr val="dk1"/>
              </a:solidFill>
              <a:latin typeface="Arial"/>
              <a:ea typeface="Arial"/>
              <a:cs typeface="Arial"/>
              <a:sym typeface="Arial"/>
            </a:endParaRPr>
          </a:p>
        </p:txBody>
      </p:sp>
      <p:sp>
        <p:nvSpPr>
          <p:cNvPr id="645" name="Google Shape;645;p44"/>
          <p:cNvSpPr txBox="1"/>
          <p:nvPr/>
        </p:nvSpPr>
        <p:spPr>
          <a:xfrm>
            <a:off x="9521983" y="6356342"/>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650"/>
        <p:cNvGrpSpPr/>
        <p:nvPr/>
      </p:nvGrpSpPr>
      <p:grpSpPr>
        <a:xfrm>
          <a:off x="0" y="0"/>
          <a:ext cx="0" cy="0"/>
          <a:chOff x="0" y="0"/>
          <a:chExt cx="0" cy="0"/>
        </a:xfrm>
      </p:grpSpPr>
      <p:sp>
        <p:nvSpPr>
          <p:cNvPr id="651" name="Google Shape;651;p45"/>
          <p:cNvSpPr txBox="1">
            <a:spLocks noGrp="1"/>
          </p:cNvSpPr>
          <p:nvPr>
            <p:ph type="title"/>
          </p:nvPr>
        </p:nvSpPr>
        <p:spPr>
          <a:xfrm>
            <a:off x="1115568" y="548640"/>
            <a:ext cx="10168128" cy="11795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4444">
                <a:latin typeface="Helvetica Neue"/>
                <a:ea typeface="Helvetica Neue"/>
                <a:cs typeface="Helvetica Neue"/>
                <a:sym typeface="Helvetica Neue"/>
              </a:rPr>
              <a:t>Applications of Soft Actuators</a:t>
            </a:r>
            <a:endParaRPr sz="4444">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ts val="4000"/>
              <a:buFont typeface="Arial"/>
              <a:buNone/>
            </a:pPr>
            <a:r>
              <a:rPr lang="en-US" sz="2600" b="0">
                <a:solidFill>
                  <a:schemeClr val="accent1"/>
                </a:solidFill>
                <a:latin typeface="Helvetica Neue"/>
                <a:ea typeface="Helvetica Neue"/>
                <a:cs typeface="Helvetica Neue"/>
                <a:sym typeface="Helvetica Neue"/>
              </a:rPr>
              <a:t>Combines remote movement with biocompatibility</a:t>
            </a:r>
            <a:endParaRPr sz="2600" b="0">
              <a:solidFill>
                <a:schemeClr val="accent1"/>
              </a:solidFill>
              <a:latin typeface="Helvetica Neue"/>
              <a:ea typeface="Helvetica Neue"/>
              <a:cs typeface="Helvetica Neue"/>
              <a:sym typeface="Helvetica Neue"/>
            </a:endParaRPr>
          </a:p>
        </p:txBody>
      </p:sp>
      <p:sp>
        <p:nvSpPr>
          <p:cNvPr id="652" name="Google Shape;652;p45"/>
          <p:cNvSpPr txBox="1"/>
          <p:nvPr/>
        </p:nvSpPr>
        <p:spPr>
          <a:xfrm>
            <a:off x="11283699" y="6389075"/>
            <a:ext cx="715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endParaRPr sz="1800">
              <a:solidFill>
                <a:schemeClr val="dk1"/>
              </a:solidFill>
              <a:latin typeface="Arial"/>
              <a:ea typeface="Arial"/>
              <a:cs typeface="Arial"/>
              <a:sym typeface="Arial"/>
            </a:endParaRPr>
          </a:p>
        </p:txBody>
      </p:sp>
      <p:sp>
        <p:nvSpPr>
          <p:cNvPr id="653" name="Google Shape;653;p45"/>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21</a:t>
            </a:fld>
            <a:endParaRPr sz="1800" b="0" i="0" u="none" strike="noStrike" cap="none">
              <a:solidFill>
                <a:schemeClr val="dk1"/>
              </a:solidFill>
              <a:latin typeface="Arial"/>
              <a:ea typeface="Arial"/>
              <a:cs typeface="Arial"/>
              <a:sym typeface="Arial"/>
            </a:endParaRPr>
          </a:p>
        </p:txBody>
      </p:sp>
      <p:sp>
        <p:nvSpPr>
          <p:cNvPr id="654" name="Google Shape;654;p45"/>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21</a:t>
            </a:fld>
            <a:endParaRPr/>
          </a:p>
        </p:txBody>
      </p:sp>
      <p:sp>
        <p:nvSpPr>
          <p:cNvPr id="655" name="Google Shape;655;p45"/>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656" name="Google Shape;656;p45"/>
          <p:cNvGrpSpPr/>
          <p:nvPr/>
        </p:nvGrpSpPr>
        <p:grpSpPr>
          <a:xfrm>
            <a:off x="285249" y="6283200"/>
            <a:ext cx="9153824" cy="576936"/>
            <a:chOff x="172590" y="4703277"/>
            <a:chExt cx="6990320" cy="440577"/>
          </a:xfrm>
        </p:grpSpPr>
        <p:sp>
          <p:nvSpPr>
            <p:cNvPr id="657" name="Google Shape;657;p45"/>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600">
                <a:latin typeface="Helvetica Neue"/>
                <a:ea typeface="Helvetica Neue"/>
                <a:cs typeface="Helvetica Neue"/>
                <a:sym typeface="Helvetica Neue"/>
              </a:endParaRPr>
            </a:p>
          </p:txBody>
        </p:sp>
        <p:sp>
          <p:nvSpPr>
            <p:cNvPr id="658" name="Google Shape;658;p45"/>
            <p:cNvSpPr txBox="1"/>
            <p:nvPr/>
          </p:nvSpPr>
          <p:spPr>
            <a:xfrm>
              <a:off x="5764910" y="4703277"/>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Applications</a:t>
              </a:r>
              <a:endParaRPr sz="1700">
                <a:latin typeface="Helvetica Neue"/>
                <a:ea typeface="Helvetica Neue"/>
                <a:cs typeface="Helvetica Neue"/>
                <a:sym typeface="Helvetica Neue"/>
              </a:endParaRPr>
            </a:p>
          </p:txBody>
        </p:sp>
        <p:sp>
          <p:nvSpPr>
            <p:cNvPr id="659" name="Google Shape;659;p45"/>
            <p:cNvSpPr txBox="1"/>
            <p:nvPr/>
          </p:nvSpPr>
          <p:spPr>
            <a:xfrm>
              <a:off x="2971244" y="4759554"/>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660" name="Google Shape;660;p45"/>
            <p:cNvSpPr txBox="1"/>
            <p:nvPr/>
          </p:nvSpPr>
          <p:spPr>
            <a:xfrm>
              <a:off x="157316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661" name="Google Shape;661;p45"/>
            <p:cNvSpPr txBox="1"/>
            <p:nvPr/>
          </p:nvSpPr>
          <p:spPr>
            <a:xfrm>
              <a:off x="4369211"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grpSp>
      <p:sp>
        <p:nvSpPr>
          <p:cNvPr id="662" name="Google Shape;662;p45"/>
          <p:cNvSpPr txBox="1"/>
          <p:nvPr/>
        </p:nvSpPr>
        <p:spPr>
          <a:xfrm>
            <a:off x="9521983" y="6356342"/>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sp>
        <p:nvSpPr>
          <p:cNvPr id="663" name="Google Shape;663;p45"/>
          <p:cNvSpPr txBox="1"/>
          <p:nvPr/>
        </p:nvSpPr>
        <p:spPr>
          <a:xfrm>
            <a:off x="488375" y="2332175"/>
            <a:ext cx="11221200" cy="3879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Helvetica Neue"/>
                <a:ea typeface="Helvetica Neue"/>
                <a:cs typeface="Helvetica Neue"/>
                <a:sym typeface="Helvetica Neue"/>
              </a:rPr>
              <a:t>Can </a:t>
            </a:r>
            <a:r>
              <a:rPr lang="en-US" sz="2400" b="1" dirty="0">
                <a:solidFill>
                  <a:schemeClr val="dk1"/>
                </a:solidFill>
                <a:latin typeface="Helvetica Neue"/>
                <a:ea typeface="Helvetica Neue"/>
                <a:cs typeface="Helvetica Neue"/>
                <a:sym typeface="Helvetica Neue"/>
              </a:rPr>
              <a:t>combine with other projects</a:t>
            </a:r>
            <a:r>
              <a:rPr lang="en-US" sz="2400" dirty="0">
                <a:solidFill>
                  <a:schemeClr val="dk1"/>
                </a:solidFill>
                <a:latin typeface="Helvetica Neue"/>
                <a:ea typeface="Helvetica Neue"/>
                <a:cs typeface="Helvetica Neue"/>
                <a:sym typeface="Helvetica Neue"/>
              </a:rPr>
              <a:t> demonstrated from </a:t>
            </a:r>
            <a:r>
              <a:rPr lang="en-GB" sz="2400" dirty="0">
                <a:solidFill>
                  <a:schemeClr val="dk1"/>
                </a:solidFill>
                <a:latin typeface="Helvetica Neue"/>
                <a:ea typeface="Helvetica Neue"/>
                <a:cs typeface="Helvetica Neue"/>
                <a:sym typeface="Helvetica Neue"/>
              </a:rPr>
              <a:t>this group</a:t>
            </a:r>
            <a:endParaRPr sz="24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400" dirty="0">
                <a:solidFill>
                  <a:schemeClr val="dk1"/>
                </a:solidFill>
                <a:latin typeface="Helvetica Neue"/>
                <a:ea typeface="Helvetica Neue"/>
                <a:cs typeface="Helvetica Neue"/>
                <a:sym typeface="Helvetica Neue"/>
              </a:rPr>
              <a:t>(</a:t>
            </a:r>
            <a:r>
              <a:rPr lang="en-US" sz="2400" dirty="0" err="1">
                <a:solidFill>
                  <a:schemeClr val="dk1"/>
                </a:solidFill>
                <a:latin typeface="Helvetica Neue"/>
                <a:ea typeface="Helvetica Neue"/>
                <a:cs typeface="Helvetica Neue"/>
                <a:sym typeface="Helvetica Neue"/>
              </a:rPr>
              <a:t>cryoprinting</a:t>
            </a:r>
            <a:r>
              <a:rPr lang="en-US" sz="2400" dirty="0">
                <a:solidFill>
                  <a:schemeClr val="dk1"/>
                </a:solidFill>
                <a:latin typeface="Helvetica Neue"/>
                <a:ea typeface="Helvetica Neue"/>
                <a:cs typeface="Helvetica Neue"/>
                <a:sym typeface="Helvetica Neue"/>
              </a:rPr>
              <a:t>, </a:t>
            </a:r>
            <a:r>
              <a:rPr lang="en-US" sz="2400" dirty="0" err="1">
                <a:solidFill>
                  <a:schemeClr val="dk1"/>
                </a:solidFill>
                <a:latin typeface="Helvetica Neue"/>
                <a:ea typeface="Helvetica Neue"/>
                <a:cs typeface="Helvetica Neue"/>
                <a:sym typeface="Helvetica Neue"/>
              </a:rPr>
              <a:t>fibre</a:t>
            </a:r>
            <a:r>
              <a:rPr lang="en-US" sz="2400" dirty="0">
                <a:solidFill>
                  <a:schemeClr val="dk1"/>
                </a:solidFill>
                <a:latin typeface="Helvetica Neue"/>
                <a:ea typeface="Helvetica Neue"/>
                <a:cs typeface="Helvetica Neue"/>
                <a:sym typeface="Helvetica Neue"/>
              </a:rPr>
              <a:t> printing robot…) to </a:t>
            </a:r>
            <a:r>
              <a:rPr lang="en-US" sz="2400" b="1" dirty="0">
                <a:solidFill>
                  <a:schemeClr val="dk1"/>
                </a:solidFill>
                <a:latin typeface="Helvetica Neue"/>
                <a:ea typeface="Helvetica Neue"/>
                <a:cs typeface="Helvetica Neue"/>
                <a:sym typeface="Helvetica Neue"/>
              </a:rPr>
              <a:t>fully </a:t>
            </a:r>
            <a:r>
              <a:rPr lang="en-US" sz="2400" b="1" dirty="0" err="1">
                <a:solidFill>
                  <a:schemeClr val="dk1"/>
                </a:solidFill>
                <a:latin typeface="Helvetica Neue"/>
                <a:ea typeface="Helvetica Neue"/>
                <a:cs typeface="Helvetica Neue"/>
                <a:sym typeface="Helvetica Neue"/>
              </a:rPr>
              <a:t>realise</a:t>
            </a:r>
            <a:r>
              <a:rPr lang="en-US" sz="2400" b="1" dirty="0">
                <a:solidFill>
                  <a:schemeClr val="dk1"/>
                </a:solidFill>
                <a:latin typeface="Helvetica Neue"/>
                <a:ea typeface="Helvetica Neue"/>
                <a:cs typeface="Helvetica Neue"/>
                <a:sym typeface="Helvetica Neue"/>
              </a:rPr>
              <a:t> 3D printing capabilities</a:t>
            </a:r>
            <a:endParaRPr sz="2400" b="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400" b="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400" b="1" dirty="0">
                <a:solidFill>
                  <a:schemeClr val="dk1"/>
                </a:solidFill>
                <a:latin typeface="Helvetica Neue"/>
                <a:ea typeface="Helvetica Neue"/>
                <a:cs typeface="Helvetica Neue"/>
                <a:sym typeface="Helvetica Neue"/>
              </a:rPr>
              <a:t>Application #1: </a:t>
            </a:r>
            <a:r>
              <a:rPr lang="en-US" sz="2400" b="1" dirty="0">
                <a:solidFill>
                  <a:schemeClr val="accent1"/>
                </a:solidFill>
                <a:latin typeface="Helvetica Neue"/>
                <a:ea typeface="Helvetica Neue"/>
                <a:cs typeface="Helvetica Neue"/>
                <a:sym typeface="Helvetica Neue"/>
              </a:rPr>
              <a:t>Lung Organoids</a:t>
            </a:r>
            <a:endParaRPr sz="2400" b="1"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sz="2400" dirty="0">
                <a:solidFill>
                  <a:schemeClr val="dk1"/>
                </a:solidFill>
                <a:latin typeface="Helvetica Neue"/>
                <a:ea typeface="Helvetica Neue"/>
                <a:cs typeface="Helvetica Neue"/>
                <a:sym typeface="Helvetica Neue"/>
              </a:rPr>
              <a:t>Hydrogel loaded with cells could experience </a:t>
            </a:r>
            <a:r>
              <a:rPr lang="en-US" sz="2400" b="1" dirty="0">
                <a:solidFill>
                  <a:schemeClr val="dk1"/>
                </a:solidFill>
                <a:latin typeface="Helvetica Neue"/>
                <a:ea typeface="Helvetica Neue"/>
                <a:cs typeface="Helvetica Neue"/>
                <a:sym typeface="Helvetica Neue"/>
              </a:rPr>
              <a:t>actuation </a:t>
            </a:r>
            <a:r>
              <a:rPr lang="en-US" sz="2400" dirty="0">
                <a:solidFill>
                  <a:schemeClr val="dk1"/>
                </a:solidFill>
                <a:latin typeface="Helvetica Neue"/>
                <a:ea typeface="Helvetica Neue"/>
                <a:cs typeface="Helvetica Neue"/>
                <a:sym typeface="Helvetica Neue"/>
              </a:rPr>
              <a:t>to simulate lung tissue </a:t>
            </a:r>
            <a:r>
              <a:rPr lang="en-US" sz="2400" b="1" dirty="0">
                <a:solidFill>
                  <a:schemeClr val="dk1"/>
                </a:solidFill>
                <a:latin typeface="Helvetica Neue"/>
                <a:ea typeface="Helvetica Neue"/>
                <a:cs typeface="Helvetica Neue"/>
                <a:sym typeface="Helvetica Neue"/>
              </a:rPr>
              <a:t>breathing </a:t>
            </a:r>
            <a:r>
              <a:rPr lang="en-US" sz="2400" i="1" dirty="0">
                <a:solidFill>
                  <a:schemeClr val="dk1"/>
                </a:solidFill>
                <a:latin typeface="Helvetica Neue"/>
                <a:ea typeface="Helvetica Neue"/>
                <a:cs typeface="Helvetica Neue"/>
                <a:sym typeface="Helvetica Neue"/>
              </a:rPr>
              <a:t>in vitro</a:t>
            </a:r>
            <a:r>
              <a:rPr lang="en-US" sz="2400" dirty="0">
                <a:solidFill>
                  <a:schemeClr val="dk1"/>
                </a:solidFill>
                <a:latin typeface="Helvetica Neue"/>
                <a:ea typeface="Helvetica Neue"/>
                <a:cs typeface="Helvetica Neue"/>
                <a:sym typeface="Helvetica Neue"/>
              </a:rPr>
              <a:t>, study cell-matrix mechanobiological interactions</a:t>
            </a:r>
            <a:endParaRPr sz="24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400" i="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400" b="1" dirty="0">
                <a:solidFill>
                  <a:schemeClr val="dk1"/>
                </a:solidFill>
                <a:latin typeface="Helvetica Neue"/>
                <a:ea typeface="Helvetica Neue"/>
                <a:cs typeface="Helvetica Neue"/>
                <a:sym typeface="Helvetica Neue"/>
              </a:rPr>
              <a:t>Application #2:</a:t>
            </a:r>
            <a:r>
              <a:rPr lang="en-US" sz="2400" dirty="0">
                <a:solidFill>
                  <a:schemeClr val="dk1"/>
                </a:solidFill>
                <a:latin typeface="Helvetica Neue"/>
                <a:ea typeface="Helvetica Neue"/>
                <a:cs typeface="Helvetica Neue"/>
                <a:sym typeface="Helvetica Neue"/>
              </a:rPr>
              <a:t> </a:t>
            </a:r>
            <a:r>
              <a:rPr lang="en-US" sz="2400" b="1" dirty="0">
                <a:solidFill>
                  <a:schemeClr val="accent1"/>
                </a:solidFill>
                <a:latin typeface="Helvetica Neue"/>
                <a:ea typeface="Helvetica Neue"/>
                <a:cs typeface="Helvetica Neue"/>
                <a:sym typeface="Helvetica Neue"/>
              </a:rPr>
              <a:t>Smart Biomedical Textiles</a:t>
            </a:r>
            <a:r>
              <a:rPr lang="en-US" sz="2400" b="1" dirty="0">
                <a:solidFill>
                  <a:schemeClr val="dk1"/>
                </a:solidFill>
                <a:latin typeface="Helvetica Neue"/>
                <a:ea typeface="Helvetica Neue"/>
                <a:cs typeface="Helvetica Neue"/>
                <a:sym typeface="Helvetica Neue"/>
              </a:rPr>
              <a:t> (+ Regenerative Medicine?)</a:t>
            </a:r>
            <a:endParaRPr sz="2400" b="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400" dirty="0">
                <a:solidFill>
                  <a:schemeClr val="dk1"/>
                </a:solidFill>
                <a:latin typeface="Helvetica Neue"/>
                <a:ea typeface="Helvetica Neue"/>
                <a:cs typeface="Helvetica Neue"/>
                <a:sym typeface="Helvetica Neue"/>
              </a:rPr>
              <a:t>Using bioresorbable hydrogels as post-surgical cavity fillers to </a:t>
            </a:r>
            <a:r>
              <a:rPr lang="en-US" sz="2400" b="1" dirty="0">
                <a:solidFill>
                  <a:schemeClr val="dk1"/>
                </a:solidFill>
                <a:latin typeface="Helvetica Neue"/>
                <a:ea typeface="Helvetica Neue"/>
                <a:cs typeface="Helvetica Neue"/>
                <a:sym typeface="Helvetica Neue"/>
              </a:rPr>
              <a:t>prevent internal adhesions</a:t>
            </a:r>
            <a:r>
              <a:rPr lang="en-US" sz="2400" dirty="0">
                <a:solidFill>
                  <a:schemeClr val="dk1"/>
                </a:solidFill>
                <a:latin typeface="Helvetica Neue"/>
                <a:ea typeface="Helvetica Neue"/>
                <a:cs typeface="Helvetica Neue"/>
                <a:sym typeface="Helvetica Neue"/>
              </a:rPr>
              <a:t> by moving into place, </a:t>
            </a:r>
            <a:r>
              <a:rPr lang="en-US" sz="2400" b="1" dirty="0">
                <a:solidFill>
                  <a:schemeClr val="dk1"/>
                </a:solidFill>
                <a:latin typeface="Helvetica Neue"/>
                <a:ea typeface="Helvetica Neue"/>
                <a:cs typeface="Helvetica Neue"/>
                <a:sym typeface="Helvetica Neue"/>
              </a:rPr>
              <a:t>reducing patient complications</a:t>
            </a:r>
            <a:endParaRPr sz="2400" b="1" dirty="0">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6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6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6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6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63">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6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68"/>
        <p:cNvGrpSpPr/>
        <p:nvPr/>
      </p:nvGrpSpPr>
      <p:grpSpPr>
        <a:xfrm>
          <a:off x="0" y="0"/>
          <a:ext cx="0" cy="0"/>
          <a:chOff x="0" y="0"/>
          <a:chExt cx="0" cy="0"/>
        </a:xfrm>
      </p:grpSpPr>
      <p:sp>
        <p:nvSpPr>
          <p:cNvPr id="669" name="Google Shape;669;p46"/>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670" name="Google Shape;670;p46"/>
          <p:cNvSpPr txBox="1">
            <a:spLocks noGrp="1"/>
          </p:cNvSpPr>
          <p:nvPr>
            <p:ph type="title"/>
          </p:nvPr>
        </p:nvSpPr>
        <p:spPr>
          <a:xfrm>
            <a:off x="841248" y="503132"/>
            <a:ext cx="10509600" cy="1974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Conclusions</a:t>
            </a:r>
            <a:endParaRPr>
              <a:latin typeface="Helvetica Neue"/>
              <a:ea typeface="Helvetica Neue"/>
              <a:cs typeface="Helvetica Neue"/>
              <a:sym typeface="Helvetica Neue"/>
            </a:endParaRPr>
          </a:p>
        </p:txBody>
      </p:sp>
      <p:sp>
        <p:nvSpPr>
          <p:cNvPr id="671" name="Google Shape;671;p46"/>
          <p:cNvSpPr/>
          <p:nvPr/>
        </p:nvSpPr>
        <p:spPr>
          <a:xfrm>
            <a:off x="842772" y="0"/>
            <a:ext cx="10506600" cy="191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2" name="Google Shape;672;p46"/>
          <p:cNvSpPr/>
          <p:nvPr/>
        </p:nvSpPr>
        <p:spPr>
          <a:xfrm>
            <a:off x="841248" y="2894076"/>
            <a:ext cx="10506600" cy="18300"/>
          </a:xfrm>
          <a:prstGeom prst="rect">
            <a:avLst/>
          </a:prstGeom>
          <a:solidFill>
            <a:srgbClr val="B5CE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673" name="Google Shape;673;p46"/>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22</a:t>
            </a:fld>
            <a:endParaRPr sz="1800" b="0" i="0" u="none" strike="noStrike" cap="none">
              <a:solidFill>
                <a:schemeClr val="dk1"/>
              </a:solidFill>
              <a:latin typeface="Arial"/>
              <a:ea typeface="Arial"/>
              <a:cs typeface="Arial"/>
              <a:sym typeface="Arial"/>
            </a:endParaRPr>
          </a:p>
        </p:txBody>
      </p:sp>
      <p:sp>
        <p:nvSpPr>
          <p:cNvPr id="674" name="Google Shape;674;p46"/>
          <p:cNvSpPr txBox="1"/>
          <p:nvPr/>
        </p:nvSpPr>
        <p:spPr>
          <a:xfrm>
            <a:off x="841250" y="3148550"/>
            <a:ext cx="10506600" cy="3027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3200" dirty="0">
                <a:solidFill>
                  <a:schemeClr val="dk1"/>
                </a:solidFill>
                <a:latin typeface="Helvetica Neue"/>
                <a:ea typeface="Helvetica Neue"/>
                <a:cs typeface="Helvetica Neue"/>
                <a:sym typeface="Helvetica Neue"/>
              </a:rPr>
              <a:t>Magnetic hydrogel composites can be </a:t>
            </a:r>
            <a:endParaRPr sz="3200" dirty="0">
              <a:solidFill>
                <a:schemeClr val="dk1"/>
              </a:solidFill>
              <a:latin typeface="Helvetica Neue"/>
              <a:ea typeface="Helvetica Neue"/>
              <a:cs typeface="Helvetica Neue"/>
              <a:sym typeface="Helvetica Neue"/>
            </a:endParaRPr>
          </a:p>
          <a:p>
            <a:pPr marL="0" lvl="0" indent="0" algn="ctr" rtl="0">
              <a:spcBef>
                <a:spcPts val="0"/>
              </a:spcBef>
              <a:spcAft>
                <a:spcPts val="0"/>
              </a:spcAft>
              <a:buClr>
                <a:schemeClr val="dk1"/>
              </a:buClr>
              <a:buSzPts val="1100"/>
              <a:buFont typeface="Arial"/>
              <a:buNone/>
            </a:pPr>
            <a:r>
              <a:rPr lang="en-US" sz="3200" dirty="0">
                <a:solidFill>
                  <a:schemeClr val="dk1"/>
                </a:solidFill>
                <a:latin typeface="Helvetica Neue"/>
                <a:ea typeface="Helvetica Neue"/>
                <a:cs typeface="Helvetica Neue"/>
                <a:sym typeface="Helvetica Neue"/>
              </a:rPr>
              <a:t>3D printed in a </a:t>
            </a:r>
            <a:r>
              <a:rPr lang="en-US" sz="3200" b="1" dirty="0">
                <a:solidFill>
                  <a:schemeClr val="dk1"/>
                </a:solidFill>
                <a:latin typeface="Helvetica Neue"/>
                <a:ea typeface="Helvetica Neue"/>
                <a:cs typeface="Helvetica Neue"/>
                <a:sym typeface="Helvetica Neue"/>
              </a:rPr>
              <a:t>modular fashion</a:t>
            </a:r>
            <a:endParaRPr sz="3200" b="1" dirty="0">
              <a:solidFill>
                <a:schemeClr val="dk1"/>
              </a:solidFill>
              <a:latin typeface="Helvetica Neue"/>
              <a:ea typeface="Helvetica Neue"/>
              <a:cs typeface="Helvetica Neue"/>
              <a:sym typeface="Helvetica Neue"/>
            </a:endParaRPr>
          </a:p>
        </p:txBody>
      </p:sp>
      <p:sp>
        <p:nvSpPr>
          <p:cNvPr id="675" name="Google Shape;675;p46"/>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a:t>
            </a:fld>
            <a:endParaRPr/>
          </a:p>
        </p:txBody>
      </p:sp>
      <p:sp>
        <p:nvSpPr>
          <p:cNvPr id="676" name="Google Shape;676;p46"/>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77" name="Google Shape;677;p46"/>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22</a:t>
            </a:fld>
            <a:endParaRPr/>
          </a:p>
        </p:txBody>
      </p:sp>
      <p:sp>
        <p:nvSpPr>
          <p:cNvPr id="678" name="Google Shape;678;p46"/>
          <p:cNvSpPr txBox="1"/>
          <p:nvPr/>
        </p:nvSpPr>
        <p:spPr>
          <a:xfrm>
            <a:off x="11283699" y="6389075"/>
            <a:ext cx="715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a:solidFill>
                  <a:schemeClr val="dk1"/>
                </a:solidFill>
                <a:latin typeface="Arial"/>
                <a:ea typeface="Arial"/>
                <a:cs typeface="Arial"/>
                <a:sym typeface="Arial"/>
              </a:rPr>
              <a:t>22</a:t>
            </a:fld>
            <a:endParaRPr sz="1800">
              <a:solidFill>
                <a:schemeClr val="dk1"/>
              </a:solidFill>
              <a:latin typeface="Arial"/>
              <a:ea typeface="Arial"/>
              <a:cs typeface="Arial"/>
              <a:sym typeface="Arial"/>
            </a:endParaRPr>
          </a:p>
        </p:txBody>
      </p:sp>
      <p:grpSp>
        <p:nvGrpSpPr>
          <p:cNvPr id="679" name="Google Shape;679;p46"/>
          <p:cNvGrpSpPr/>
          <p:nvPr/>
        </p:nvGrpSpPr>
        <p:grpSpPr>
          <a:xfrm>
            <a:off x="279477" y="6287483"/>
            <a:ext cx="10987432" cy="576311"/>
            <a:chOff x="172590" y="4703796"/>
            <a:chExt cx="8390555" cy="440100"/>
          </a:xfrm>
        </p:grpSpPr>
        <p:sp>
          <p:nvSpPr>
            <p:cNvPr id="680" name="Google Shape;680;p46"/>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681" name="Google Shape;681;p46"/>
            <p:cNvSpPr txBox="1"/>
            <p:nvPr/>
          </p:nvSpPr>
          <p:spPr>
            <a:xfrm>
              <a:off x="7165145" y="4703796"/>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Conclusions</a:t>
              </a:r>
              <a:endParaRPr sz="1700">
                <a:latin typeface="Helvetica Neue"/>
                <a:ea typeface="Helvetica Neue"/>
                <a:cs typeface="Helvetica Neue"/>
                <a:sym typeface="Helvetica Neue"/>
              </a:endParaRPr>
            </a:p>
          </p:txBody>
        </p:sp>
        <p:sp>
          <p:nvSpPr>
            <p:cNvPr id="682" name="Google Shape;682;p46"/>
            <p:cNvSpPr txBox="1"/>
            <p:nvPr/>
          </p:nvSpPr>
          <p:spPr>
            <a:xfrm>
              <a:off x="2971244" y="4759554"/>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600">
                <a:latin typeface="Helvetica Neue"/>
                <a:ea typeface="Helvetica Neue"/>
                <a:cs typeface="Helvetica Neue"/>
                <a:sym typeface="Helvetica Neue"/>
              </a:endParaRPr>
            </a:p>
          </p:txBody>
        </p:sp>
        <p:sp>
          <p:nvSpPr>
            <p:cNvPr id="683" name="Google Shape;683;p46"/>
            <p:cNvSpPr txBox="1"/>
            <p:nvPr/>
          </p:nvSpPr>
          <p:spPr>
            <a:xfrm>
              <a:off x="157316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684" name="Google Shape;684;p46"/>
            <p:cNvSpPr txBox="1"/>
            <p:nvPr/>
          </p:nvSpPr>
          <p:spPr>
            <a:xfrm>
              <a:off x="4369211" y="4759333"/>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685" name="Google Shape;685;p46"/>
            <p:cNvSpPr txBox="1"/>
            <p:nvPr/>
          </p:nvSpPr>
          <p:spPr>
            <a:xfrm>
              <a:off x="5767178" y="4759334"/>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800">
                <a:latin typeface="Helvetica Neue"/>
                <a:ea typeface="Helvetica Neue"/>
                <a:cs typeface="Helvetica Neue"/>
                <a:sym typeface="Helvetica Neue"/>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690"/>
        <p:cNvGrpSpPr/>
        <p:nvPr/>
      </p:nvGrpSpPr>
      <p:grpSpPr>
        <a:xfrm>
          <a:off x="0" y="0"/>
          <a:ext cx="0" cy="0"/>
          <a:chOff x="0" y="0"/>
          <a:chExt cx="0" cy="0"/>
        </a:xfrm>
      </p:grpSpPr>
      <p:sp>
        <p:nvSpPr>
          <p:cNvPr id="691" name="Google Shape;691;p47"/>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sz="4444">
                <a:latin typeface="Helvetica Neue"/>
                <a:ea typeface="Helvetica Neue"/>
                <a:cs typeface="Helvetica Neue"/>
                <a:sym typeface="Helvetica Neue"/>
              </a:rPr>
              <a:t>Key Takeaways from this Project</a:t>
            </a:r>
            <a:endParaRPr sz="4444">
              <a:latin typeface="Helvetica Neue"/>
              <a:ea typeface="Helvetica Neue"/>
              <a:cs typeface="Helvetica Neue"/>
              <a:sym typeface="Helvetica Neue"/>
            </a:endParaRPr>
          </a:p>
          <a:p>
            <a:pPr marL="0" lvl="0" indent="0" algn="l" rtl="0">
              <a:lnSpc>
                <a:spcPct val="90000"/>
              </a:lnSpc>
              <a:spcBef>
                <a:spcPts val="0"/>
              </a:spcBef>
              <a:spcAft>
                <a:spcPts val="0"/>
              </a:spcAft>
              <a:buClr>
                <a:schemeClr val="dk1"/>
              </a:buClr>
              <a:buSzPts val="4000"/>
              <a:buFont typeface="Arial"/>
              <a:buNone/>
            </a:pPr>
            <a:r>
              <a:rPr lang="en-US" sz="2600" b="0">
                <a:solidFill>
                  <a:schemeClr val="accent1"/>
                </a:solidFill>
                <a:latin typeface="Helvetica Neue"/>
                <a:ea typeface="Helvetica Neue"/>
                <a:cs typeface="Helvetica Neue"/>
                <a:sym typeface="Helvetica Neue"/>
              </a:rPr>
              <a:t>Magnetic Hydrogels</a:t>
            </a:r>
            <a:endParaRPr sz="2600" b="0">
              <a:solidFill>
                <a:schemeClr val="accent1"/>
              </a:solidFill>
              <a:latin typeface="Helvetica Neue"/>
              <a:ea typeface="Helvetica Neue"/>
              <a:cs typeface="Helvetica Neue"/>
              <a:sym typeface="Helvetica Neue"/>
            </a:endParaRPr>
          </a:p>
        </p:txBody>
      </p:sp>
      <p:sp>
        <p:nvSpPr>
          <p:cNvPr id="692" name="Google Shape;692;p47"/>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23</a:t>
            </a:fld>
            <a:endParaRPr sz="1800" b="0" i="0" u="none" strike="noStrike" cap="none">
              <a:solidFill>
                <a:schemeClr val="dk1"/>
              </a:solidFill>
              <a:latin typeface="Arial"/>
              <a:ea typeface="Arial"/>
              <a:cs typeface="Arial"/>
              <a:sym typeface="Arial"/>
            </a:endParaRPr>
          </a:p>
        </p:txBody>
      </p:sp>
      <p:sp>
        <p:nvSpPr>
          <p:cNvPr id="693" name="Google Shape;693;p47"/>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694" name="Google Shape;694;p47"/>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
        <p:nvSpPr>
          <p:cNvPr id="695" name="Google Shape;695;p47"/>
          <p:cNvSpPr txBox="1">
            <a:spLocks noGrp="1"/>
          </p:cNvSpPr>
          <p:nvPr>
            <p:ph type="sldNum" idx="12"/>
          </p:nvPr>
        </p:nvSpPr>
        <p:spPr>
          <a:xfrm>
            <a:off x="8540496" y="6356350"/>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23</a:t>
            </a:fld>
            <a:endParaRPr/>
          </a:p>
        </p:txBody>
      </p:sp>
      <p:sp>
        <p:nvSpPr>
          <p:cNvPr id="696" name="Google Shape;696;p47"/>
          <p:cNvSpPr txBox="1"/>
          <p:nvPr/>
        </p:nvSpPr>
        <p:spPr>
          <a:xfrm>
            <a:off x="11283699" y="6389075"/>
            <a:ext cx="715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a:solidFill>
                  <a:schemeClr val="dk1"/>
                </a:solidFill>
                <a:latin typeface="Arial"/>
                <a:ea typeface="Arial"/>
                <a:cs typeface="Arial"/>
                <a:sym typeface="Arial"/>
              </a:rPr>
              <a:t>23</a:t>
            </a:fld>
            <a:endParaRPr sz="1800">
              <a:solidFill>
                <a:schemeClr val="dk1"/>
              </a:solidFill>
              <a:latin typeface="Arial"/>
              <a:ea typeface="Arial"/>
              <a:cs typeface="Arial"/>
              <a:sym typeface="Arial"/>
            </a:endParaRPr>
          </a:p>
        </p:txBody>
      </p:sp>
      <p:grpSp>
        <p:nvGrpSpPr>
          <p:cNvPr id="697" name="Google Shape;697;p47"/>
          <p:cNvGrpSpPr/>
          <p:nvPr/>
        </p:nvGrpSpPr>
        <p:grpSpPr>
          <a:xfrm>
            <a:off x="279477" y="6287483"/>
            <a:ext cx="10987432" cy="576311"/>
            <a:chOff x="172590" y="4703796"/>
            <a:chExt cx="8390555" cy="440100"/>
          </a:xfrm>
        </p:grpSpPr>
        <p:sp>
          <p:nvSpPr>
            <p:cNvPr id="698" name="Google Shape;698;p47"/>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699" name="Google Shape;699;p47"/>
            <p:cNvSpPr txBox="1"/>
            <p:nvPr/>
          </p:nvSpPr>
          <p:spPr>
            <a:xfrm>
              <a:off x="7165145" y="4703796"/>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Conclusions</a:t>
              </a:r>
              <a:endParaRPr sz="1700">
                <a:latin typeface="Helvetica Neue"/>
                <a:ea typeface="Helvetica Neue"/>
                <a:cs typeface="Helvetica Neue"/>
                <a:sym typeface="Helvetica Neue"/>
              </a:endParaRPr>
            </a:p>
          </p:txBody>
        </p:sp>
        <p:sp>
          <p:nvSpPr>
            <p:cNvPr id="700" name="Google Shape;700;p47"/>
            <p:cNvSpPr txBox="1"/>
            <p:nvPr/>
          </p:nvSpPr>
          <p:spPr>
            <a:xfrm>
              <a:off x="2971244" y="4759554"/>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600">
                <a:latin typeface="Helvetica Neue"/>
                <a:ea typeface="Helvetica Neue"/>
                <a:cs typeface="Helvetica Neue"/>
                <a:sym typeface="Helvetica Neue"/>
              </a:endParaRPr>
            </a:p>
          </p:txBody>
        </p:sp>
        <p:sp>
          <p:nvSpPr>
            <p:cNvPr id="701" name="Google Shape;701;p47"/>
            <p:cNvSpPr txBox="1"/>
            <p:nvPr/>
          </p:nvSpPr>
          <p:spPr>
            <a:xfrm>
              <a:off x="1573164"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702" name="Google Shape;702;p47"/>
            <p:cNvSpPr txBox="1"/>
            <p:nvPr/>
          </p:nvSpPr>
          <p:spPr>
            <a:xfrm>
              <a:off x="4369211" y="4759333"/>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703" name="Google Shape;703;p47"/>
            <p:cNvSpPr txBox="1"/>
            <p:nvPr/>
          </p:nvSpPr>
          <p:spPr>
            <a:xfrm>
              <a:off x="5767178" y="4759334"/>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800">
                <a:latin typeface="Helvetica Neue"/>
                <a:ea typeface="Helvetica Neue"/>
                <a:cs typeface="Helvetica Neue"/>
                <a:sym typeface="Helvetica Neue"/>
              </a:endParaRPr>
            </a:p>
          </p:txBody>
        </p:sp>
      </p:grpSp>
      <p:sp>
        <p:nvSpPr>
          <p:cNvPr id="704" name="Google Shape;704;p47"/>
          <p:cNvSpPr txBox="1"/>
          <p:nvPr/>
        </p:nvSpPr>
        <p:spPr>
          <a:xfrm>
            <a:off x="540325" y="2362200"/>
            <a:ext cx="10987500" cy="3651900"/>
          </a:xfrm>
          <a:prstGeom prst="rect">
            <a:avLst/>
          </a:prstGeom>
          <a:noFill/>
          <a:ln>
            <a:noFill/>
          </a:ln>
        </p:spPr>
        <p:txBody>
          <a:bodyPr spcFirstLastPara="1" wrap="square" lIns="91425" tIns="91425" rIns="91425" bIns="91425" anchor="t" anchorCtr="0">
            <a:noAutofit/>
          </a:bodyPr>
          <a:lstStyle/>
          <a:p>
            <a:pPr marL="457200" lvl="0" indent="-381000" algn="l" rtl="0">
              <a:spcBef>
                <a:spcPts val="0"/>
              </a:spcBef>
              <a:spcAft>
                <a:spcPts val="0"/>
              </a:spcAft>
              <a:buClr>
                <a:schemeClr val="accent1"/>
              </a:buClr>
              <a:buSzPts val="2400"/>
              <a:buFont typeface="Helvetica Neue"/>
              <a:buChar char="★"/>
            </a:pPr>
            <a:r>
              <a:rPr lang="en-US" sz="2400">
                <a:solidFill>
                  <a:schemeClr val="dk1"/>
                </a:solidFill>
                <a:latin typeface="Helvetica Neue"/>
                <a:ea typeface="Helvetica Neue"/>
                <a:cs typeface="Helvetica Neue"/>
                <a:sym typeface="Helvetica Neue"/>
              </a:rPr>
              <a:t>It is easy to</a:t>
            </a:r>
            <a:r>
              <a:rPr lang="en-US" sz="2400" b="1">
                <a:solidFill>
                  <a:schemeClr val="dk1"/>
                </a:solidFill>
                <a:latin typeface="Helvetica Neue"/>
                <a:ea typeface="Helvetica Neue"/>
                <a:cs typeface="Helvetica Neue"/>
                <a:sym typeface="Helvetica Neue"/>
              </a:rPr>
              <a:t> functionalise</a:t>
            </a:r>
            <a:r>
              <a:rPr lang="en-US" sz="2400">
                <a:solidFill>
                  <a:schemeClr val="dk1"/>
                </a:solidFill>
                <a:latin typeface="Helvetica Neue"/>
                <a:ea typeface="Helvetica Neue"/>
                <a:cs typeface="Helvetica Neue"/>
                <a:sym typeface="Helvetica Neue"/>
              </a:rPr>
              <a:t> fibres with </a:t>
            </a:r>
            <a:r>
              <a:rPr lang="en-US" sz="2400" b="1">
                <a:solidFill>
                  <a:schemeClr val="dk1"/>
                </a:solidFill>
                <a:latin typeface="Helvetica Neue"/>
                <a:ea typeface="Helvetica Neue"/>
                <a:cs typeface="Helvetica Neue"/>
                <a:sym typeface="Helvetica Neue"/>
              </a:rPr>
              <a:t>magnetic materials</a:t>
            </a:r>
            <a:endParaRPr sz="2400" b="1">
              <a:solidFill>
                <a:schemeClr val="dk1"/>
              </a:solidFill>
              <a:latin typeface="Helvetica Neue"/>
              <a:ea typeface="Helvetica Neue"/>
              <a:cs typeface="Helvetica Neue"/>
              <a:sym typeface="Helvetica Neue"/>
            </a:endParaRPr>
          </a:p>
          <a:p>
            <a:pPr marL="457200" lvl="0" indent="-381000" algn="l" rtl="0">
              <a:spcBef>
                <a:spcPts val="1000"/>
              </a:spcBef>
              <a:spcAft>
                <a:spcPts val="0"/>
              </a:spcAft>
              <a:buClr>
                <a:schemeClr val="accent1"/>
              </a:buClr>
              <a:buSzPts val="2400"/>
              <a:buFont typeface="Helvetica Neue"/>
              <a:buChar char="★"/>
            </a:pPr>
            <a:r>
              <a:rPr lang="en-US" sz="2400">
                <a:solidFill>
                  <a:schemeClr val="dk1"/>
                </a:solidFill>
                <a:latin typeface="Helvetica Neue"/>
                <a:ea typeface="Helvetica Neue"/>
                <a:cs typeface="Helvetica Neue"/>
                <a:sym typeface="Helvetica Neue"/>
              </a:rPr>
              <a:t>The nanospinning process can be </a:t>
            </a:r>
            <a:r>
              <a:rPr lang="en-US" sz="2400" b="1">
                <a:solidFill>
                  <a:schemeClr val="dk1"/>
                </a:solidFill>
                <a:latin typeface="Helvetica Neue"/>
                <a:ea typeface="Helvetica Neue"/>
                <a:cs typeface="Helvetica Neue"/>
                <a:sym typeface="Helvetica Neue"/>
              </a:rPr>
              <a:t>automated </a:t>
            </a:r>
            <a:r>
              <a:rPr lang="en-US" sz="2400">
                <a:solidFill>
                  <a:schemeClr val="dk1"/>
                </a:solidFill>
                <a:latin typeface="Helvetica Neue"/>
                <a:ea typeface="Helvetica Neue"/>
                <a:cs typeface="Helvetica Neue"/>
                <a:sym typeface="Helvetica Neue"/>
              </a:rPr>
              <a:t>for </a:t>
            </a:r>
            <a:r>
              <a:rPr lang="en-US" sz="2400" b="1">
                <a:solidFill>
                  <a:schemeClr val="dk1"/>
                </a:solidFill>
                <a:latin typeface="Helvetica Neue"/>
                <a:ea typeface="Helvetica Neue"/>
                <a:cs typeface="Helvetica Neue"/>
                <a:sym typeface="Helvetica Neue"/>
              </a:rPr>
              <a:t>high-throughput </a:t>
            </a:r>
            <a:r>
              <a:rPr lang="en-US" sz="2400">
                <a:solidFill>
                  <a:schemeClr val="dk1"/>
                </a:solidFill>
                <a:latin typeface="Helvetica Neue"/>
                <a:ea typeface="Helvetica Neue"/>
                <a:cs typeface="Helvetica Neue"/>
                <a:sym typeface="Helvetica Neue"/>
              </a:rPr>
              <a:t>production</a:t>
            </a:r>
            <a:endParaRPr sz="2400">
              <a:solidFill>
                <a:schemeClr val="dk1"/>
              </a:solidFill>
              <a:latin typeface="Helvetica Neue"/>
              <a:ea typeface="Helvetica Neue"/>
              <a:cs typeface="Helvetica Neue"/>
              <a:sym typeface="Helvetica Neue"/>
            </a:endParaRPr>
          </a:p>
          <a:p>
            <a:pPr marL="457200" lvl="0" indent="-381000" algn="l" rtl="0">
              <a:spcBef>
                <a:spcPts val="1000"/>
              </a:spcBef>
              <a:spcAft>
                <a:spcPts val="0"/>
              </a:spcAft>
              <a:buClr>
                <a:schemeClr val="accent1"/>
              </a:buClr>
              <a:buSzPts val="2400"/>
              <a:buFont typeface="Helvetica Neue"/>
              <a:buChar char="★"/>
            </a:pPr>
            <a:r>
              <a:rPr lang="en-US" sz="2400">
                <a:solidFill>
                  <a:schemeClr val="dk1"/>
                </a:solidFill>
                <a:latin typeface="Helvetica Neue"/>
                <a:ea typeface="Helvetica Neue"/>
                <a:cs typeface="Helvetica Neue"/>
                <a:sym typeface="Helvetica Neue"/>
              </a:rPr>
              <a:t>The fibres and hydrogels can be printed separately</a:t>
            </a:r>
            <a:endParaRPr sz="2400">
              <a:solidFill>
                <a:schemeClr val="dk1"/>
              </a:solidFill>
              <a:latin typeface="Helvetica Neue"/>
              <a:ea typeface="Helvetica Neue"/>
              <a:cs typeface="Helvetica Neue"/>
              <a:sym typeface="Helvetica Neue"/>
            </a:endParaRPr>
          </a:p>
          <a:p>
            <a:pPr marL="457200" lvl="0" indent="-381000" algn="l" rtl="0">
              <a:spcBef>
                <a:spcPts val="1000"/>
              </a:spcBef>
              <a:spcAft>
                <a:spcPts val="0"/>
              </a:spcAft>
              <a:buClr>
                <a:schemeClr val="accent1"/>
              </a:buClr>
              <a:buSzPts val="2400"/>
              <a:buFont typeface="Helvetica Neue"/>
              <a:buChar char="★"/>
            </a:pPr>
            <a:r>
              <a:rPr lang="en-US" sz="2400">
                <a:solidFill>
                  <a:schemeClr val="dk1"/>
                </a:solidFill>
                <a:latin typeface="Helvetica Neue"/>
                <a:ea typeface="Helvetica Neue"/>
                <a:cs typeface="Helvetica Neue"/>
                <a:sym typeface="Helvetica Neue"/>
              </a:rPr>
              <a:t>Using (</a:t>
            </a:r>
            <a:r>
              <a:rPr lang="en-US" sz="2400" b="1">
                <a:solidFill>
                  <a:schemeClr val="dk1"/>
                </a:solidFill>
                <a:latin typeface="Helvetica Neue"/>
                <a:ea typeface="Helvetica Neue"/>
                <a:cs typeface="Helvetica Neue"/>
                <a:sym typeface="Helvetica Neue"/>
              </a:rPr>
              <a:t>30% iron oxide, 20% polystyrene</a:t>
            </a:r>
            <a:r>
              <a:rPr lang="en-US" sz="2400">
                <a:solidFill>
                  <a:schemeClr val="dk1"/>
                </a:solidFill>
                <a:latin typeface="Helvetica Neue"/>
                <a:ea typeface="Helvetica Neue"/>
                <a:cs typeface="Helvetica Neue"/>
                <a:sym typeface="Helvetica Neue"/>
              </a:rPr>
              <a:t>) fibres with (</a:t>
            </a:r>
            <a:r>
              <a:rPr lang="en-US" sz="2400" b="1">
                <a:solidFill>
                  <a:schemeClr val="dk1"/>
                </a:solidFill>
                <a:latin typeface="Helvetica Neue"/>
                <a:ea typeface="Helvetica Neue"/>
                <a:cs typeface="Helvetica Neue"/>
                <a:sym typeface="Helvetica Neue"/>
              </a:rPr>
              <a:t>2% gelatin, 0.33% alginate</a:t>
            </a:r>
            <a:r>
              <a:rPr lang="en-US" sz="2400">
                <a:solidFill>
                  <a:schemeClr val="dk1"/>
                </a:solidFill>
                <a:latin typeface="Helvetica Neue"/>
                <a:ea typeface="Helvetica Neue"/>
                <a:cs typeface="Helvetica Neue"/>
                <a:sym typeface="Helvetica Neue"/>
              </a:rPr>
              <a:t>) hydrogel was found to be optimal across a variety of metrics</a:t>
            </a:r>
            <a:endParaRPr sz="2400">
              <a:solidFill>
                <a:schemeClr val="dk1"/>
              </a:solidFill>
              <a:latin typeface="Helvetica Neue"/>
              <a:ea typeface="Helvetica Neue"/>
              <a:cs typeface="Helvetica Neue"/>
              <a:sym typeface="Helvetica Neue"/>
            </a:endParaRPr>
          </a:p>
          <a:p>
            <a:pPr marL="457200" lvl="0" indent="-381000" algn="l" rtl="0">
              <a:spcBef>
                <a:spcPts val="1000"/>
              </a:spcBef>
              <a:spcAft>
                <a:spcPts val="0"/>
              </a:spcAft>
              <a:buClr>
                <a:schemeClr val="accent1"/>
              </a:buClr>
              <a:buSzPts val="2400"/>
              <a:buFont typeface="Helvetica Neue"/>
              <a:buChar char="★"/>
            </a:pPr>
            <a:r>
              <a:rPr lang="en-US" sz="2400">
                <a:solidFill>
                  <a:schemeClr val="dk1"/>
                </a:solidFill>
                <a:latin typeface="Helvetica Neue"/>
                <a:ea typeface="Helvetica Neue"/>
                <a:cs typeface="Helvetica Neue"/>
                <a:sym typeface="Helvetica Neue"/>
              </a:rPr>
              <a:t>The fibres are </a:t>
            </a:r>
            <a:r>
              <a:rPr lang="en-US" sz="2400" b="1">
                <a:solidFill>
                  <a:schemeClr val="dk1"/>
                </a:solidFill>
                <a:latin typeface="Helvetica Neue"/>
                <a:ea typeface="Helvetica Neue"/>
                <a:cs typeface="Helvetica Neue"/>
                <a:sym typeface="Helvetica Neue"/>
              </a:rPr>
              <a:t>resilient </a:t>
            </a:r>
            <a:r>
              <a:rPr lang="en-US" sz="2400">
                <a:solidFill>
                  <a:schemeClr val="dk1"/>
                </a:solidFill>
                <a:latin typeface="Helvetica Neue"/>
                <a:ea typeface="Helvetica Neue"/>
                <a:cs typeface="Helvetica Neue"/>
                <a:sym typeface="Helvetica Neue"/>
              </a:rPr>
              <a:t>and </a:t>
            </a:r>
            <a:r>
              <a:rPr lang="en-US" sz="2400" b="1">
                <a:solidFill>
                  <a:schemeClr val="dk1"/>
                </a:solidFill>
                <a:latin typeface="Helvetica Neue"/>
                <a:ea typeface="Helvetica Neue"/>
                <a:cs typeface="Helvetica Neue"/>
                <a:sym typeface="Helvetica Neue"/>
              </a:rPr>
              <a:t>do not delaminate or cut</a:t>
            </a:r>
            <a:r>
              <a:rPr lang="en-US" sz="2400">
                <a:solidFill>
                  <a:schemeClr val="dk1"/>
                </a:solidFill>
                <a:latin typeface="Helvetica Neue"/>
                <a:ea typeface="Helvetica Neue"/>
                <a:cs typeface="Helvetica Neue"/>
                <a:sym typeface="Helvetica Neue"/>
              </a:rPr>
              <a:t> the hydrogel during operation</a:t>
            </a:r>
            <a:endParaRPr sz="2400">
              <a:solidFill>
                <a:schemeClr val="dk1"/>
              </a:solidFill>
              <a:latin typeface="Helvetica Neue"/>
              <a:ea typeface="Helvetica Neue"/>
              <a:cs typeface="Helvetica Neue"/>
              <a:sym typeface="Helvetica Neue"/>
            </a:endParaRPr>
          </a:p>
          <a:p>
            <a:pPr marL="0" lvl="0" indent="0" algn="l" rtl="0">
              <a:spcBef>
                <a:spcPts val="1000"/>
              </a:spcBef>
              <a:spcAft>
                <a:spcPts val="0"/>
              </a:spcAft>
              <a:buNone/>
            </a:pPr>
            <a:endParaRPr sz="2400">
              <a:solidFill>
                <a:schemeClr val="dk1"/>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0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0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0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0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04">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04">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9"/>
        <p:cNvGrpSpPr/>
        <p:nvPr/>
      </p:nvGrpSpPr>
      <p:grpSpPr>
        <a:xfrm>
          <a:off x="0" y="0"/>
          <a:ext cx="0" cy="0"/>
          <a:chOff x="0" y="0"/>
          <a:chExt cx="0" cy="0"/>
        </a:xfrm>
      </p:grpSpPr>
      <p:sp>
        <p:nvSpPr>
          <p:cNvPr id="710" name="Google Shape;710;p48"/>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711" name="Google Shape;711;p48"/>
          <p:cNvSpPr txBox="1">
            <a:spLocks noGrp="1"/>
          </p:cNvSpPr>
          <p:nvPr>
            <p:ph type="title"/>
          </p:nvPr>
        </p:nvSpPr>
        <p:spPr>
          <a:xfrm>
            <a:off x="841250" y="307875"/>
            <a:ext cx="10509600" cy="23313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Thank You</a:t>
            </a:r>
            <a:endParaRPr sz="5400">
              <a:latin typeface="Helvetica Neue"/>
              <a:ea typeface="Helvetica Neue"/>
              <a:cs typeface="Helvetica Neue"/>
              <a:sym typeface="Helvetica Neue"/>
            </a:endParaRPr>
          </a:p>
          <a:p>
            <a:pPr marL="457200" lvl="0" indent="0" algn="ctr" rtl="0">
              <a:lnSpc>
                <a:spcPct val="100000"/>
              </a:lnSpc>
              <a:spcBef>
                <a:spcPts val="0"/>
              </a:spcBef>
              <a:spcAft>
                <a:spcPts val="0"/>
              </a:spcAft>
              <a:buClr>
                <a:schemeClr val="dk1"/>
              </a:buClr>
              <a:buSzPts val="1100"/>
              <a:buFont typeface="Arial"/>
              <a:buNone/>
            </a:pPr>
            <a:r>
              <a:rPr lang="en-US" sz="6000" b="0">
                <a:latin typeface="Helvetica Neue"/>
                <a:ea typeface="Helvetica Neue"/>
                <a:cs typeface="Helvetica Neue"/>
                <a:sym typeface="Helvetica Neue"/>
              </a:rPr>
              <a:t>Q </a:t>
            </a:r>
            <a:r>
              <a:rPr lang="en-US" sz="6000" b="0">
                <a:solidFill>
                  <a:schemeClr val="accent1"/>
                </a:solidFill>
                <a:latin typeface="Helvetica Neue"/>
                <a:ea typeface="Helvetica Neue"/>
                <a:cs typeface="Helvetica Neue"/>
                <a:sym typeface="Helvetica Neue"/>
              </a:rPr>
              <a:t>&amp;</a:t>
            </a:r>
            <a:r>
              <a:rPr lang="en-US" sz="6000" b="0">
                <a:latin typeface="Helvetica Neue"/>
                <a:ea typeface="Helvetica Neue"/>
                <a:cs typeface="Helvetica Neue"/>
                <a:sym typeface="Helvetica Neue"/>
              </a:rPr>
              <a:t> A</a:t>
            </a:r>
            <a:endParaRPr sz="5400">
              <a:latin typeface="Helvetica Neue"/>
              <a:ea typeface="Helvetica Neue"/>
              <a:cs typeface="Helvetica Neue"/>
              <a:sym typeface="Helvetica Neue"/>
            </a:endParaRPr>
          </a:p>
        </p:txBody>
      </p:sp>
      <p:sp>
        <p:nvSpPr>
          <p:cNvPr id="712" name="Google Shape;712;p48"/>
          <p:cNvSpPr/>
          <p:nvPr/>
        </p:nvSpPr>
        <p:spPr>
          <a:xfrm>
            <a:off x="842772" y="0"/>
            <a:ext cx="10506600" cy="191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13" name="Google Shape;713;p48"/>
          <p:cNvSpPr/>
          <p:nvPr/>
        </p:nvSpPr>
        <p:spPr>
          <a:xfrm>
            <a:off x="841248" y="2894076"/>
            <a:ext cx="10506600" cy="18300"/>
          </a:xfrm>
          <a:prstGeom prst="rect">
            <a:avLst/>
          </a:prstGeom>
          <a:solidFill>
            <a:srgbClr val="B5CE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714" name="Google Shape;714;p48"/>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24</a:t>
            </a:fld>
            <a:endParaRPr sz="1800" b="0" i="0" u="none" strike="noStrike" cap="none">
              <a:solidFill>
                <a:schemeClr val="dk1"/>
              </a:solidFill>
              <a:latin typeface="Arial"/>
              <a:ea typeface="Arial"/>
              <a:cs typeface="Arial"/>
              <a:sym typeface="Arial"/>
            </a:endParaRPr>
          </a:p>
        </p:txBody>
      </p:sp>
      <p:sp>
        <p:nvSpPr>
          <p:cNvPr id="715" name="Google Shape;715;p48"/>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24</a:t>
            </a:fld>
            <a:endParaRPr/>
          </a:p>
        </p:txBody>
      </p:sp>
      <p:sp>
        <p:nvSpPr>
          <p:cNvPr id="716" name="Google Shape;716;p48"/>
          <p:cNvSpPr txBox="1"/>
          <p:nvPr/>
        </p:nvSpPr>
        <p:spPr>
          <a:xfrm>
            <a:off x="11283699" y="6389075"/>
            <a:ext cx="715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a:solidFill>
                  <a:schemeClr val="dk1"/>
                </a:solidFill>
                <a:latin typeface="Arial"/>
                <a:ea typeface="Arial"/>
                <a:cs typeface="Arial"/>
                <a:sym typeface="Arial"/>
              </a:rPr>
              <a:t>24</a:t>
            </a:fld>
            <a:endParaRPr sz="1800">
              <a:solidFill>
                <a:schemeClr val="dk1"/>
              </a:solidFill>
              <a:latin typeface="Arial"/>
              <a:ea typeface="Arial"/>
              <a:cs typeface="Arial"/>
              <a:sym typeface="Arial"/>
            </a:endParaRPr>
          </a:p>
        </p:txBody>
      </p:sp>
      <p:pic>
        <p:nvPicPr>
          <p:cNvPr id="717" name="Google Shape;717;p48"/>
          <p:cNvPicPr preferRelativeResize="0"/>
          <p:nvPr/>
        </p:nvPicPr>
        <p:blipFill>
          <a:blip r:embed="rId3">
            <a:alphaModFix/>
          </a:blip>
          <a:stretch>
            <a:fillRect/>
          </a:stretch>
        </p:blipFill>
        <p:spPr>
          <a:xfrm>
            <a:off x="750775" y="533537"/>
            <a:ext cx="3033121" cy="2018400"/>
          </a:xfrm>
          <a:prstGeom prst="rect">
            <a:avLst/>
          </a:prstGeom>
          <a:noFill/>
          <a:ln>
            <a:noFill/>
          </a:ln>
        </p:spPr>
      </p:pic>
      <p:pic>
        <p:nvPicPr>
          <p:cNvPr id="718" name="Google Shape;718;p48"/>
          <p:cNvPicPr preferRelativeResize="0"/>
          <p:nvPr/>
        </p:nvPicPr>
        <p:blipFill>
          <a:blip r:embed="rId4">
            <a:alphaModFix/>
          </a:blip>
          <a:stretch>
            <a:fillRect/>
          </a:stretch>
        </p:blipFill>
        <p:spPr>
          <a:xfrm>
            <a:off x="8460071" y="533531"/>
            <a:ext cx="3027524" cy="2018400"/>
          </a:xfrm>
          <a:prstGeom prst="rect">
            <a:avLst/>
          </a:prstGeom>
          <a:noFill/>
          <a:ln>
            <a:noFill/>
          </a:ln>
        </p:spPr>
      </p:pic>
      <p:sp>
        <p:nvSpPr>
          <p:cNvPr id="719" name="Google Shape;719;p48"/>
          <p:cNvSpPr txBox="1"/>
          <p:nvPr/>
        </p:nvSpPr>
        <p:spPr>
          <a:xfrm>
            <a:off x="493750" y="3167175"/>
            <a:ext cx="11363700" cy="2831514"/>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300" b="1" dirty="0">
                <a:solidFill>
                  <a:schemeClr val="dk1"/>
                </a:solidFill>
                <a:latin typeface="Helvetica Neue"/>
                <a:ea typeface="Helvetica Neue"/>
                <a:cs typeface="Helvetica Neue"/>
                <a:sym typeface="Helvetica Neue"/>
              </a:rPr>
              <a:t>Sources cited in this presentation</a:t>
            </a:r>
            <a:endParaRPr sz="2300" b="1"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700" b="1" dirty="0">
                <a:solidFill>
                  <a:schemeClr val="accent1"/>
                </a:solidFill>
                <a:latin typeface="Helvetica Neue"/>
                <a:ea typeface="Helvetica Neue"/>
                <a:cs typeface="Helvetica Neue"/>
                <a:sym typeface="Helvetica Neue"/>
              </a:rPr>
              <a:t>[1]</a:t>
            </a:r>
            <a:r>
              <a:rPr lang="en-US" sz="1700" dirty="0">
                <a:solidFill>
                  <a:schemeClr val="dk1"/>
                </a:solidFill>
                <a:highlight>
                  <a:schemeClr val="lt1"/>
                </a:highlight>
                <a:latin typeface="Helvetica Neue"/>
                <a:ea typeface="Helvetica Neue"/>
                <a:cs typeface="Helvetica Neue"/>
                <a:sym typeface="Helvetica Neue"/>
              </a:rPr>
              <a:t> Lei, I. M., Sheng, Y., Lei, C. L., </a:t>
            </a:r>
            <a:r>
              <a:rPr lang="en-US" sz="1700" dirty="0" err="1">
                <a:solidFill>
                  <a:schemeClr val="dk1"/>
                </a:solidFill>
                <a:highlight>
                  <a:schemeClr val="lt1"/>
                </a:highlight>
                <a:latin typeface="Helvetica Neue"/>
                <a:ea typeface="Helvetica Neue"/>
                <a:cs typeface="Helvetica Neue"/>
                <a:sym typeface="Helvetica Neue"/>
              </a:rPr>
              <a:t>Leow</a:t>
            </a:r>
            <a:r>
              <a:rPr lang="en-US" sz="1700" dirty="0">
                <a:solidFill>
                  <a:schemeClr val="dk1"/>
                </a:solidFill>
                <a:highlight>
                  <a:schemeClr val="lt1"/>
                </a:highlight>
                <a:latin typeface="Helvetica Neue"/>
                <a:ea typeface="Helvetica Neue"/>
                <a:cs typeface="Helvetica Neue"/>
                <a:sym typeface="Helvetica Neue"/>
              </a:rPr>
              <a:t>, C., &amp; Huang, Y. Y. (2022). A hackable, multi-functional, and modular extrusion 3D printer for soft materials. Scientific Reports, 12(1). https://doi.org/10.1038/s41598-022-16008-6</a:t>
            </a:r>
            <a:endParaRPr sz="1700" dirty="0">
              <a:solidFill>
                <a:schemeClr val="dk1"/>
              </a:solidFill>
              <a:highlight>
                <a:schemeClr val="lt1"/>
              </a:highlight>
              <a:latin typeface="Helvetica Neue"/>
              <a:ea typeface="Helvetica Neue"/>
              <a:cs typeface="Helvetica Neue"/>
              <a:sym typeface="Helvetica Neue"/>
            </a:endParaRPr>
          </a:p>
          <a:p>
            <a:pPr marL="0" lvl="0" indent="0" algn="l" rtl="0">
              <a:spcBef>
                <a:spcPts val="1000"/>
              </a:spcBef>
              <a:spcAft>
                <a:spcPts val="0"/>
              </a:spcAft>
              <a:buNone/>
            </a:pPr>
            <a:r>
              <a:rPr lang="en-US" sz="1700" b="1" dirty="0">
                <a:solidFill>
                  <a:schemeClr val="accent1"/>
                </a:solidFill>
                <a:highlight>
                  <a:schemeClr val="lt1"/>
                </a:highlight>
                <a:latin typeface="Helvetica Neue"/>
                <a:ea typeface="Helvetica Neue"/>
                <a:cs typeface="Helvetica Neue"/>
                <a:sym typeface="Helvetica Neue"/>
              </a:rPr>
              <a:t>[2]</a:t>
            </a:r>
            <a:r>
              <a:rPr lang="en-US" sz="1700" dirty="0">
                <a:solidFill>
                  <a:schemeClr val="accent1"/>
                </a:solidFill>
                <a:highlight>
                  <a:schemeClr val="lt1"/>
                </a:highlight>
                <a:latin typeface="Helvetica Neue"/>
                <a:ea typeface="Helvetica Neue"/>
                <a:cs typeface="Helvetica Neue"/>
                <a:sym typeface="Helvetica Neue"/>
              </a:rPr>
              <a:t> </a:t>
            </a:r>
            <a:r>
              <a:rPr lang="en-US" sz="1700" dirty="0">
                <a:solidFill>
                  <a:schemeClr val="dk1"/>
                </a:solidFill>
                <a:highlight>
                  <a:schemeClr val="lt1"/>
                </a:highlight>
                <a:latin typeface="Helvetica Neue"/>
                <a:ea typeface="Helvetica Neue"/>
                <a:cs typeface="Helvetica Neue"/>
                <a:sym typeface="Helvetica Neue"/>
              </a:rPr>
              <a:t>Dillard, D. A., Mukherjee, B., Karnal, P., Batra, R. C., &amp; Frechette, J. (2018). A review of Winkler’s foundation and its profound influence on adhesion and soft matter applications. Soft Matter, 14(19), 3669–3683. https://doi.org/10.1039/c7sm02062g</a:t>
            </a:r>
            <a:endParaRPr sz="1700" dirty="0">
              <a:solidFill>
                <a:schemeClr val="dk1"/>
              </a:solidFill>
              <a:highlight>
                <a:schemeClr val="lt1"/>
              </a:highlight>
              <a:latin typeface="Helvetica Neue"/>
              <a:ea typeface="Helvetica Neue"/>
              <a:cs typeface="Helvetica Neue"/>
              <a:sym typeface="Helvetica Neue"/>
            </a:endParaRPr>
          </a:p>
          <a:p>
            <a:pPr marL="0" lvl="0" indent="0" algn="l" rtl="0">
              <a:spcBef>
                <a:spcPts val="1000"/>
              </a:spcBef>
              <a:spcAft>
                <a:spcPts val="0"/>
              </a:spcAft>
              <a:buClr>
                <a:schemeClr val="dk1"/>
              </a:buClr>
              <a:buSzPts val="1100"/>
              <a:buFont typeface="Arial"/>
              <a:buNone/>
            </a:pPr>
            <a:endParaRPr sz="1700" dirty="0">
              <a:solidFill>
                <a:schemeClr val="dk1"/>
              </a:solidFill>
              <a:highlight>
                <a:schemeClr val="lt1"/>
              </a:highlight>
              <a:latin typeface="Helvetica Neue"/>
              <a:ea typeface="Helvetica Neue"/>
              <a:cs typeface="Helvetica Neue"/>
              <a:sym typeface="Helvetica Neue"/>
            </a:endParaRPr>
          </a:p>
          <a:p>
            <a:pPr marL="0" lvl="0" indent="0" algn="l" rtl="0">
              <a:spcBef>
                <a:spcPts val="1000"/>
              </a:spcBef>
              <a:spcAft>
                <a:spcPts val="0"/>
              </a:spcAft>
              <a:buNone/>
            </a:pPr>
            <a:r>
              <a:rPr lang="en-US" sz="2200" b="1" dirty="0">
                <a:solidFill>
                  <a:schemeClr val="dk1"/>
                </a:solidFill>
                <a:highlight>
                  <a:srgbClr val="FFFFFF"/>
                </a:highlight>
                <a:latin typeface="Helvetica Neue"/>
                <a:ea typeface="Helvetica Neue"/>
                <a:cs typeface="Helvetica Neue"/>
                <a:sym typeface="Helvetica Neue"/>
              </a:rPr>
              <a:t>Other content:</a:t>
            </a:r>
            <a:r>
              <a:rPr lang="en-US" sz="2200" dirty="0">
                <a:solidFill>
                  <a:schemeClr val="dk1"/>
                </a:solidFill>
                <a:highlight>
                  <a:srgbClr val="FFFFFF"/>
                </a:highlight>
                <a:latin typeface="Helvetica Neue"/>
                <a:ea typeface="Helvetica Neue"/>
                <a:cs typeface="Helvetica Neue"/>
                <a:sym typeface="Helvetica Neue"/>
              </a:rPr>
              <a:t> </a:t>
            </a:r>
            <a:r>
              <a:rPr lang="en-US" sz="1700" dirty="0">
                <a:solidFill>
                  <a:schemeClr val="dk1"/>
                </a:solidFill>
                <a:highlight>
                  <a:srgbClr val="FFFFFF"/>
                </a:highlight>
                <a:latin typeface="Helvetica Neue"/>
                <a:ea typeface="Helvetica Neue"/>
                <a:cs typeface="Helvetica Neue"/>
                <a:sym typeface="Helvetica Neue"/>
              </a:rPr>
              <a:t>photographs of experimental results not referenced</a:t>
            </a:r>
            <a:endParaRPr sz="1600" dirty="0">
              <a:solidFill>
                <a:schemeClr val="dk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3"/>
        <p:cNvGrpSpPr/>
        <p:nvPr/>
      </p:nvGrpSpPr>
      <p:grpSpPr>
        <a:xfrm>
          <a:off x="0" y="0"/>
          <a:ext cx="0" cy="0"/>
          <a:chOff x="0" y="0"/>
          <a:chExt cx="0" cy="0"/>
        </a:xfrm>
      </p:grpSpPr>
      <p:sp>
        <p:nvSpPr>
          <p:cNvPr id="234" name="Google Shape;234;p27"/>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235" name="Google Shape;235;p27"/>
          <p:cNvSpPr txBox="1">
            <a:spLocks noGrp="1"/>
          </p:cNvSpPr>
          <p:nvPr>
            <p:ph type="body" idx="1"/>
          </p:nvPr>
        </p:nvSpPr>
        <p:spPr>
          <a:xfrm>
            <a:off x="841248" y="3328416"/>
            <a:ext cx="10509504" cy="2715768"/>
          </a:xfrm>
          <a:prstGeom prst="rect">
            <a:avLst/>
          </a:prstGeom>
          <a:noFill/>
          <a:ln>
            <a:noFill/>
          </a:ln>
        </p:spPr>
        <p:txBody>
          <a:bodyPr spcFirstLastPara="1" wrap="square" lIns="91425" tIns="45700" rIns="91425" bIns="45700" anchor="ctr" anchorCtr="0">
            <a:normAutofit/>
          </a:bodyPr>
          <a:lstStyle/>
          <a:p>
            <a:pPr marL="0" lvl="0" indent="0" algn="ctr" rtl="0">
              <a:lnSpc>
                <a:spcPct val="110000"/>
              </a:lnSpc>
              <a:spcBef>
                <a:spcPts val="0"/>
              </a:spcBef>
              <a:spcAft>
                <a:spcPts val="0"/>
              </a:spcAft>
              <a:buClr>
                <a:schemeClr val="dk1"/>
              </a:buClr>
              <a:buSzPts val="3200"/>
              <a:buNone/>
            </a:pPr>
            <a:r>
              <a:rPr lang="en-US" sz="3200">
                <a:latin typeface="Helvetica Neue"/>
                <a:ea typeface="Helvetica Neue"/>
                <a:cs typeface="Helvetica Neue"/>
                <a:sym typeface="Helvetica Neue"/>
              </a:rPr>
              <a:t>What are multi-material hydrogels?</a:t>
            </a:r>
            <a:endParaRPr sz="3200">
              <a:latin typeface="Helvetica Neue"/>
              <a:ea typeface="Helvetica Neue"/>
              <a:cs typeface="Helvetica Neue"/>
              <a:sym typeface="Helvetica Neue"/>
            </a:endParaRPr>
          </a:p>
          <a:p>
            <a:pPr marL="0" lvl="0" indent="0" algn="ctr" rtl="0">
              <a:lnSpc>
                <a:spcPct val="110000"/>
              </a:lnSpc>
              <a:spcBef>
                <a:spcPts val="0"/>
              </a:spcBef>
              <a:spcAft>
                <a:spcPts val="0"/>
              </a:spcAft>
              <a:buClr>
                <a:schemeClr val="dk1"/>
              </a:buClr>
              <a:buSzPts val="3200"/>
              <a:buNone/>
            </a:pPr>
            <a:r>
              <a:rPr lang="en-US" sz="3200">
                <a:latin typeface="Helvetica Neue"/>
                <a:ea typeface="Helvetica Neue"/>
                <a:cs typeface="Helvetica Neue"/>
                <a:sym typeface="Helvetica Neue"/>
              </a:rPr>
              <a:t>What has been done so far?</a:t>
            </a:r>
            <a:endParaRPr sz="3200">
              <a:latin typeface="Helvetica Neue"/>
              <a:ea typeface="Helvetica Neue"/>
              <a:cs typeface="Helvetica Neue"/>
              <a:sym typeface="Helvetica Neue"/>
            </a:endParaRPr>
          </a:p>
          <a:p>
            <a:pPr marL="0" lvl="0" indent="0" algn="ctr" rtl="0">
              <a:lnSpc>
                <a:spcPct val="110000"/>
              </a:lnSpc>
              <a:spcBef>
                <a:spcPts val="0"/>
              </a:spcBef>
              <a:spcAft>
                <a:spcPts val="0"/>
              </a:spcAft>
              <a:buClr>
                <a:schemeClr val="dk1"/>
              </a:buClr>
              <a:buSzPts val="3200"/>
              <a:buNone/>
            </a:pPr>
            <a:r>
              <a:rPr lang="en-US" sz="3200">
                <a:latin typeface="Helvetica Neue"/>
                <a:ea typeface="Helvetica Neue"/>
                <a:cs typeface="Helvetica Neue"/>
                <a:sym typeface="Helvetica Neue"/>
              </a:rPr>
              <a:t>What is new about this work?</a:t>
            </a:r>
            <a:endParaRPr sz="3200">
              <a:latin typeface="Helvetica Neue"/>
              <a:ea typeface="Helvetica Neue"/>
              <a:cs typeface="Helvetica Neue"/>
              <a:sym typeface="Helvetica Neue"/>
            </a:endParaRPr>
          </a:p>
        </p:txBody>
      </p:sp>
      <p:sp>
        <p:nvSpPr>
          <p:cNvPr id="236" name="Google Shape;236;p27"/>
          <p:cNvSpPr txBox="1">
            <a:spLocks noGrp="1"/>
          </p:cNvSpPr>
          <p:nvPr>
            <p:ph type="title"/>
          </p:nvPr>
        </p:nvSpPr>
        <p:spPr>
          <a:xfrm>
            <a:off x="841248" y="503132"/>
            <a:ext cx="10509504" cy="1974892"/>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Introduction</a:t>
            </a:r>
            <a:endParaRPr>
              <a:latin typeface="Helvetica Neue"/>
              <a:ea typeface="Helvetica Neue"/>
              <a:cs typeface="Helvetica Neue"/>
              <a:sym typeface="Helvetica Neue"/>
            </a:endParaRPr>
          </a:p>
        </p:txBody>
      </p:sp>
      <p:sp>
        <p:nvSpPr>
          <p:cNvPr id="237" name="Google Shape;237;p27"/>
          <p:cNvSpPr/>
          <p:nvPr/>
        </p:nvSpPr>
        <p:spPr>
          <a:xfrm>
            <a:off x="842772" y="0"/>
            <a:ext cx="10506456" cy="191386"/>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8" name="Google Shape;238;p27"/>
          <p:cNvSpPr/>
          <p:nvPr/>
        </p:nvSpPr>
        <p:spPr>
          <a:xfrm>
            <a:off x="841248" y="2894076"/>
            <a:ext cx="10506456" cy="18288"/>
          </a:xfrm>
          <a:prstGeom prst="rect">
            <a:avLst/>
          </a:prstGeom>
          <a:solidFill>
            <a:srgbClr val="B5CE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239" name="Google Shape;239;p27"/>
          <p:cNvSpPr txBox="1"/>
          <p:nvPr/>
        </p:nvSpPr>
        <p:spPr>
          <a:xfrm>
            <a:off x="9255574" y="6389063"/>
            <a:ext cx="2743200" cy="365125"/>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3</a:t>
            </a:fld>
            <a:endParaRPr sz="1800" b="0" i="0" u="none" strike="noStrike" cap="none">
              <a:solidFill>
                <a:schemeClr val="dk1"/>
              </a:solidFill>
              <a:latin typeface="Arial"/>
              <a:ea typeface="Arial"/>
              <a:cs typeface="Arial"/>
              <a:sym typeface="Arial"/>
            </a:endParaRPr>
          </a:p>
        </p:txBody>
      </p:sp>
      <p:grpSp>
        <p:nvGrpSpPr>
          <p:cNvPr id="240" name="Google Shape;240;p27"/>
          <p:cNvGrpSpPr/>
          <p:nvPr/>
        </p:nvGrpSpPr>
        <p:grpSpPr>
          <a:xfrm>
            <a:off x="460341" y="6295000"/>
            <a:ext cx="10857390" cy="571879"/>
            <a:chOff x="48699" y="4703283"/>
            <a:chExt cx="8388479" cy="441837"/>
          </a:xfrm>
        </p:grpSpPr>
        <p:grpSp>
          <p:nvGrpSpPr>
            <p:cNvPr id="241" name="Google Shape;241;p27"/>
            <p:cNvGrpSpPr/>
            <p:nvPr/>
          </p:nvGrpSpPr>
          <p:grpSpPr>
            <a:xfrm>
              <a:off x="48699" y="4703283"/>
              <a:ext cx="2796159" cy="440221"/>
              <a:chOff x="182665" y="6271058"/>
              <a:chExt cx="3727241" cy="586962"/>
            </a:xfrm>
          </p:grpSpPr>
          <p:sp>
            <p:nvSpPr>
              <p:cNvPr id="242" name="Google Shape;242;p27"/>
              <p:cNvSpPr txBox="1"/>
              <p:nvPr/>
            </p:nvSpPr>
            <p:spPr>
              <a:xfrm>
                <a:off x="2134618" y="6342490"/>
                <a:ext cx="1775288" cy="51552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243" name="Google Shape;243;p27"/>
              <p:cNvSpPr txBox="1"/>
              <p:nvPr/>
            </p:nvSpPr>
            <p:spPr>
              <a:xfrm>
                <a:off x="182665" y="6271058"/>
                <a:ext cx="1863621" cy="586962"/>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244" name="Google Shape;244;p27"/>
            <p:cNvSpPr txBox="1"/>
            <p:nvPr/>
          </p:nvSpPr>
          <p:spPr>
            <a:xfrm>
              <a:off x="2911125" y="4760956"/>
              <a:ext cx="1331813" cy="380065"/>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245" name="Google Shape;245;p27"/>
            <p:cNvSpPr txBox="1"/>
            <p:nvPr/>
          </p:nvSpPr>
          <p:spPr>
            <a:xfrm>
              <a:off x="4309205" y="4759333"/>
              <a:ext cx="1331813" cy="384163"/>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246" name="Google Shape;246;p27"/>
            <p:cNvSpPr txBox="1"/>
            <p:nvPr/>
          </p:nvSpPr>
          <p:spPr>
            <a:xfrm>
              <a:off x="5707285" y="4756857"/>
              <a:ext cx="1331813" cy="384163"/>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800">
                <a:latin typeface="Helvetica Neue"/>
                <a:ea typeface="Helvetica Neue"/>
                <a:cs typeface="Helvetica Neue"/>
                <a:sym typeface="Helvetica Neue"/>
              </a:endParaRPr>
            </a:p>
          </p:txBody>
        </p:sp>
        <p:sp>
          <p:nvSpPr>
            <p:cNvPr id="247" name="Google Shape;247;p27"/>
            <p:cNvSpPr txBox="1"/>
            <p:nvPr/>
          </p:nvSpPr>
          <p:spPr>
            <a:xfrm>
              <a:off x="7105365" y="4756858"/>
              <a:ext cx="1331813" cy="388262"/>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28"/>
          <p:cNvSpPr/>
          <p:nvPr/>
        </p:nvSpPr>
        <p:spPr>
          <a:xfrm>
            <a:off x="362250" y="2223550"/>
            <a:ext cx="11739300" cy="3954600"/>
          </a:xfrm>
          <a:prstGeom prst="rect">
            <a:avLst/>
          </a:prstGeom>
          <a:gradFill>
            <a:gsLst>
              <a:gs pos="0">
                <a:srgbClr val="FFD6D6"/>
              </a:gs>
              <a:gs pos="100000">
                <a:srgbClr val="F4CCCC"/>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54" name="Google Shape;254;p28"/>
          <p:cNvSpPr txBox="1">
            <a:spLocks noGrp="1"/>
          </p:cNvSpPr>
          <p:nvPr>
            <p:ph type="title"/>
          </p:nvPr>
        </p:nvSpPr>
        <p:spPr>
          <a:xfrm>
            <a:off x="1115568" y="548640"/>
            <a:ext cx="10168200" cy="1179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Helvetica Neue"/>
                <a:ea typeface="Helvetica Neue"/>
                <a:cs typeface="Helvetica Neue"/>
                <a:sym typeface="Helvetica Neue"/>
              </a:rPr>
              <a:t>Hydrogels</a:t>
            </a:r>
            <a:endParaRPr>
              <a:latin typeface="Helvetica Neue"/>
              <a:ea typeface="Helvetica Neue"/>
              <a:cs typeface="Helvetica Neue"/>
              <a:sym typeface="Helvetica Neue"/>
            </a:endParaRPr>
          </a:p>
          <a:p>
            <a:pPr marL="0" lvl="0" indent="0" algn="l" rtl="0">
              <a:spcBef>
                <a:spcPts val="0"/>
              </a:spcBef>
              <a:spcAft>
                <a:spcPts val="0"/>
              </a:spcAft>
              <a:buNone/>
            </a:pPr>
            <a:r>
              <a:rPr lang="en-US" sz="2600" b="0">
                <a:solidFill>
                  <a:schemeClr val="accent1"/>
                </a:solidFill>
                <a:latin typeface="Helvetica Neue"/>
                <a:ea typeface="Helvetica Neue"/>
                <a:cs typeface="Helvetica Neue"/>
                <a:sym typeface="Helvetica Neue"/>
              </a:rPr>
              <a:t>Crosslinked biopolymers swell in water to form a </a:t>
            </a:r>
            <a:r>
              <a:rPr lang="en-US" sz="2600">
                <a:solidFill>
                  <a:schemeClr val="accent1"/>
                </a:solidFill>
                <a:latin typeface="Helvetica Neue"/>
                <a:ea typeface="Helvetica Neue"/>
                <a:cs typeface="Helvetica Neue"/>
                <a:sym typeface="Helvetica Neue"/>
              </a:rPr>
              <a:t>solid structure</a:t>
            </a:r>
            <a:endParaRPr sz="2600">
              <a:solidFill>
                <a:schemeClr val="accent1"/>
              </a:solidFill>
              <a:latin typeface="Helvetica Neue"/>
              <a:ea typeface="Helvetica Neue"/>
              <a:cs typeface="Helvetica Neue"/>
              <a:sym typeface="Helvetica Neue"/>
            </a:endParaRPr>
          </a:p>
        </p:txBody>
      </p:sp>
      <p:grpSp>
        <p:nvGrpSpPr>
          <p:cNvPr id="255" name="Google Shape;255;p28"/>
          <p:cNvGrpSpPr/>
          <p:nvPr/>
        </p:nvGrpSpPr>
        <p:grpSpPr>
          <a:xfrm>
            <a:off x="5302075" y="2815061"/>
            <a:ext cx="7092900" cy="2422988"/>
            <a:chOff x="832975" y="3663848"/>
            <a:chExt cx="7092900" cy="2422988"/>
          </a:xfrm>
        </p:grpSpPr>
        <p:pic>
          <p:nvPicPr>
            <p:cNvPr id="256" name="Google Shape;256;p28"/>
            <p:cNvPicPr preferRelativeResize="0"/>
            <p:nvPr/>
          </p:nvPicPr>
          <p:blipFill>
            <a:blip r:embed="rId3">
              <a:alphaModFix/>
            </a:blip>
            <a:stretch>
              <a:fillRect/>
            </a:stretch>
          </p:blipFill>
          <p:spPr>
            <a:xfrm>
              <a:off x="931525" y="3663848"/>
              <a:ext cx="6183244" cy="1596062"/>
            </a:xfrm>
            <a:prstGeom prst="rect">
              <a:avLst/>
            </a:prstGeom>
            <a:noFill/>
            <a:ln>
              <a:noFill/>
            </a:ln>
          </p:spPr>
        </p:pic>
        <p:sp>
          <p:nvSpPr>
            <p:cNvPr id="257" name="Google Shape;257;p28"/>
            <p:cNvSpPr txBox="1"/>
            <p:nvPr/>
          </p:nvSpPr>
          <p:spPr>
            <a:xfrm>
              <a:off x="832975" y="5224936"/>
              <a:ext cx="7092900" cy="86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000">
                  <a:latin typeface="Helvetica Neue"/>
                  <a:ea typeface="Helvetica Neue"/>
                  <a:cs typeface="Helvetica Neue"/>
                  <a:sym typeface="Helvetica Neue"/>
                </a:rPr>
                <a:t>Biopolymer            Aqueous                   Ionic Hydrogel</a:t>
              </a:r>
              <a:endParaRPr sz="2000">
                <a:latin typeface="Helvetica Neue"/>
                <a:ea typeface="Helvetica Neue"/>
                <a:cs typeface="Helvetica Neue"/>
                <a:sym typeface="Helvetica Neue"/>
              </a:endParaRPr>
            </a:p>
            <a:p>
              <a:pPr marL="0" lvl="0" indent="0" algn="l" rtl="0">
                <a:spcBef>
                  <a:spcPts val="0"/>
                </a:spcBef>
                <a:spcAft>
                  <a:spcPts val="0"/>
                </a:spcAft>
                <a:buNone/>
              </a:pPr>
              <a:r>
                <a:rPr lang="en-US" sz="2000">
                  <a:latin typeface="Helvetica Neue"/>
                  <a:ea typeface="Helvetica Neue"/>
                  <a:cs typeface="Helvetica Neue"/>
                  <a:sym typeface="Helvetica Neue"/>
                </a:rPr>
                <a:t>                             Electrolyte                 (Polyelectrolyte)</a:t>
              </a:r>
              <a:endParaRPr sz="2000">
                <a:latin typeface="Helvetica Neue"/>
                <a:ea typeface="Helvetica Neue"/>
                <a:cs typeface="Helvetica Neue"/>
                <a:sym typeface="Helvetica Neue"/>
              </a:endParaRPr>
            </a:p>
          </p:txBody>
        </p:sp>
      </p:grpSp>
      <p:sp>
        <p:nvSpPr>
          <p:cNvPr id="258" name="Google Shape;258;p28"/>
          <p:cNvSpPr txBox="1"/>
          <p:nvPr/>
        </p:nvSpPr>
        <p:spPr>
          <a:xfrm>
            <a:off x="460350" y="2182650"/>
            <a:ext cx="1153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We aim to make hydrogels that can </a:t>
            </a:r>
            <a:r>
              <a:rPr lang="en-US" sz="2400" b="1">
                <a:solidFill>
                  <a:schemeClr val="dk1"/>
                </a:solidFill>
                <a:latin typeface="Helvetica Neue"/>
                <a:ea typeface="Helvetica Neue"/>
                <a:cs typeface="Helvetica Neue"/>
                <a:sym typeface="Helvetica Neue"/>
              </a:rPr>
              <a:t>change their shape</a:t>
            </a:r>
            <a:r>
              <a:rPr lang="en-US" sz="2400">
                <a:solidFill>
                  <a:schemeClr val="dk1"/>
                </a:solidFill>
                <a:latin typeface="Helvetica Neue"/>
                <a:ea typeface="Helvetica Neue"/>
                <a:cs typeface="Helvetica Neue"/>
                <a:sym typeface="Helvetica Neue"/>
              </a:rPr>
              <a:t>. How might this be done?</a:t>
            </a:r>
            <a:endParaRPr sz="2400">
              <a:solidFill>
                <a:schemeClr val="dk1"/>
              </a:solidFill>
              <a:latin typeface="Helvetica Neue"/>
              <a:ea typeface="Helvetica Neue"/>
              <a:cs typeface="Helvetica Neue"/>
              <a:sym typeface="Helvetica Neue"/>
            </a:endParaRPr>
          </a:p>
        </p:txBody>
      </p:sp>
      <p:sp>
        <p:nvSpPr>
          <p:cNvPr id="259" name="Google Shape;259;p28"/>
          <p:cNvSpPr txBox="1"/>
          <p:nvPr/>
        </p:nvSpPr>
        <p:spPr>
          <a:xfrm>
            <a:off x="386200" y="5316350"/>
            <a:ext cx="9107100" cy="861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200" b="1" dirty="0">
                <a:solidFill>
                  <a:schemeClr val="dk1"/>
                </a:solidFill>
                <a:latin typeface="Helvetica Neue"/>
                <a:ea typeface="Helvetica Neue"/>
                <a:cs typeface="Helvetica Neue"/>
                <a:sym typeface="Helvetica Neue"/>
              </a:rPr>
              <a:t>Problem:</a:t>
            </a:r>
            <a:r>
              <a:rPr lang="en-US" sz="2200" dirty="0">
                <a:solidFill>
                  <a:schemeClr val="dk1"/>
                </a:solidFill>
                <a:latin typeface="Helvetica Neue"/>
                <a:ea typeface="Helvetica Neue"/>
                <a:cs typeface="Helvetica Neue"/>
                <a:sym typeface="Helvetica Neue"/>
              </a:rPr>
              <a:t> relies on a </a:t>
            </a:r>
            <a:r>
              <a:rPr lang="en-US" sz="2200" b="1" dirty="0">
                <a:solidFill>
                  <a:schemeClr val="accent1"/>
                </a:solidFill>
                <a:latin typeface="Helvetica Neue"/>
                <a:ea typeface="Helvetica Neue"/>
                <a:cs typeface="Helvetica Neue"/>
                <a:sym typeface="Helvetica Neue"/>
              </a:rPr>
              <a:t>change in chemical environment</a:t>
            </a:r>
            <a:endParaRPr sz="2200" b="1" dirty="0">
              <a:solidFill>
                <a:schemeClr val="accent1"/>
              </a:solidFill>
              <a:latin typeface="Helvetica Neue"/>
              <a:ea typeface="Helvetica Neue"/>
              <a:cs typeface="Helvetica Neue"/>
              <a:sym typeface="Helvetica Neue"/>
            </a:endParaRPr>
          </a:p>
          <a:p>
            <a:pPr marL="0" lvl="0" indent="0" algn="l" rtl="0">
              <a:spcBef>
                <a:spcPts val="0"/>
              </a:spcBef>
              <a:spcAft>
                <a:spcPts val="0"/>
              </a:spcAft>
              <a:buNone/>
            </a:pPr>
            <a:r>
              <a:rPr lang="en-US" sz="2200" dirty="0">
                <a:solidFill>
                  <a:schemeClr val="dk1"/>
                </a:solidFill>
                <a:latin typeface="Helvetica Neue"/>
                <a:ea typeface="Helvetica Neue"/>
                <a:cs typeface="Helvetica Neue"/>
                <a:sym typeface="Helvetica Neue"/>
              </a:rPr>
              <a:t>→ </a:t>
            </a:r>
            <a:r>
              <a:rPr lang="en-US" sz="2200" b="1" dirty="0">
                <a:solidFill>
                  <a:srgbClr val="C00000"/>
                </a:solidFill>
                <a:latin typeface="Helvetica Neue"/>
                <a:ea typeface="Helvetica Neue"/>
                <a:cs typeface="Helvetica Neue"/>
                <a:sym typeface="Helvetica Neue"/>
              </a:rPr>
              <a:t>totally unsuitable</a:t>
            </a:r>
            <a:r>
              <a:rPr lang="en-US" sz="2200" dirty="0">
                <a:solidFill>
                  <a:srgbClr val="C00000"/>
                </a:solidFill>
                <a:latin typeface="Helvetica Neue"/>
                <a:ea typeface="Helvetica Neue"/>
                <a:cs typeface="Helvetica Neue"/>
                <a:sym typeface="Helvetica Neue"/>
              </a:rPr>
              <a:t> </a:t>
            </a:r>
            <a:r>
              <a:rPr lang="en-US" sz="2200" dirty="0">
                <a:solidFill>
                  <a:schemeClr val="dk1"/>
                </a:solidFill>
                <a:latin typeface="Helvetica Neue"/>
                <a:ea typeface="Helvetica Neue"/>
                <a:cs typeface="Helvetica Neue"/>
                <a:sym typeface="Helvetica Neue"/>
              </a:rPr>
              <a:t>for biomedical applications</a:t>
            </a:r>
            <a:endParaRPr sz="2200" dirty="0">
              <a:solidFill>
                <a:schemeClr val="dk1"/>
              </a:solidFill>
              <a:latin typeface="Helvetica Neue"/>
              <a:ea typeface="Helvetica Neue"/>
              <a:cs typeface="Helvetica Neue"/>
              <a:sym typeface="Helvetica Neue"/>
            </a:endParaRPr>
          </a:p>
        </p:txBody>
      </p:sp>
      <p:pic>
        <p:nvPicPr>
          <p:cNvPr id="260" name="Google Shape;260;p28"/>
          <p:cNvPicPr preferRelativeResize="0"/>
          <p:nvPr/>
        </p:nvPicPr>
        <p:blipFill>
          <a:blip r:embed="rId4">
            <a:alphaModFix/>
          </a:blip>
          <a:stretch>
            <a:fillRect/>
          </a:stretch>
        </p:blipFill>
        <p:spPr>
          <a:xfrm>
            <a:off x="589195" y="2883440"/>
            <a:ext cx="3529994" cy="2075975"/>
          </a:xfrm>
          <a:prstGeom prst="rect">
            <a:avLst/>
          </a:prstGeom>
          <a:noFill/>
          <a:ln>
            <a:noFill/>
          </a:ln>
        </p:spPr>
      </p:pic>
      <p:sp>
        <p:nvSpPr>
          <p:cNvPr id="261" name="Google Shape;261;p28"/>
          <p:cNvSpPr txBox="1"/>
          <p:nvPr/>
        </p:nvSpPr>
        <p:spPr>
          <a:xfrm>
            <a:off x="8809875" y="5174725"/>
            <a:ext cx="3291600" cy="800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000">
                <a:solidFill>
                  <a:schemeClr val="dk1"/>
                </a:solidFill>
                <a:latin typeface="Helvetica Neue"/>
                <a:ea typeface="Helvetica Neue"/>
                <a:cs typeface="Helvetica Neue"/>
                <a:sym typeface="Helvetica Neue"/>
              </a:rPr>
              <a:t>Ionisation is pH dependent → allows actuation</a:t>
            </a:r>
            <a:endParaRPr sz="2000">
              <a:solidFill>
                <a:schemeClr val="dk1"/>
              </a:solidFill>
              <a:latin typeface="Helvetica Neue"/>
              <a:ea typeface="Helvetica Neue"/>
              <a:cs typeface="Helvetica Neue"/>
              <a:sym typeface="Helvetica Neue"/>
            </a:endParaRPr>
          </a:p>
        </p:txBody>
      </p:sp>
      <p:sp>
        <p:nvSpPr>
          <p:cNvPr id="262" name="Google Shape;262;p28"/>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4</a:t>
            </a:fld>
            <a:endParaRPr sz="1800" b="0" i="0" u="none" strike="noStrike" cap="none">
              <a:solidFill>
                <a:schemeClr val="dk1"/>
              </a:solidFill>
              <a:latin typeface="Arial"/>
              <a:ea typeface="Arial"/>
              <a:cs typeface="Arial"/>
              <a:sym typeface="Arial"/>
            </a:endParaRPr>
          </a:p>
        </p:txBody>
      </p:sp>
      <p:grpSp>
        <p:nvGrpSpPr>
          <p:cNvPr id="263" name="Google Shape;263;p28"/>
          <p:cNvGrpSpPr/>
          <p:nvPr/>
        </p:nvGrpSpPr>
        <p:grpSpPr>
          <a:xfrm>
            <a:off x="460341" y="6294907"/>
            <a:ext cx="10857061" cy="571782"/>
            <a:chOff x="48700" y="4703288"/>
            <a:chExt cx="8388365" cy="441770"/>
          </a:xfrm>
        </p:grpSpPr>
        <p:grpSp>
          <p:nvGrpSpPr>
            <p:cNvPr id="264" name="Google Shape;264;p28"/>
            <p:cNvGrpSpPr/>
            <p:nvPr/>
          </p:nvGrpSpPr>
          <p:grpSpPr>
            <a:xfrm>
              <a:off x="48700" y="4703288"/>
              <a:ext cx="2796260" cy="440325"/>
              <a:chOff x="182665" y="6271058"/>
              <a:chExt cx="3727353" cy="587100"/>
            </a:xfrm>
          </p:grpSpPr>
          <p:sp>
            <p:nvSpPr>
              <p:cNvPr id="265" name="Google Shape;265;p28"/>
              <p:cNvSpPr txBox="1"/>
              <p:nvPr/>
            </p:nvSpPr>
            <p:spPr>
              <a:xfrm>
                <a:off x="2134618" y="6342490"/>
                <a:ext cx="1775400" cy="5154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266" name="Google Shape;266;p28"/>
              <p:cNvSpPr txBox="1"/>
              <p:nvPr/>
            </p:nvSpPr>
            <p:spPr>
              <a:xfrm>
                <a:off x="182665" y="6271058"/>
                <a:ext cx="1863600" cy="587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267" name="Google Shape;267;p28"/>
            <p:cNvSpPr txBox="1"/>
            <p:nvPr/>
          </p:nvSpPr>
          <p:spPr>
            <a:xfrm>
              <a:off x="2911125" y="4760956"/>
              <a:ext cx="1331700" cy="380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268" name="Google Shape;268;p28"/>
            <p:cNvSpPr txBox="1"/>
            <p:nvPr/>
          </p:nvSpPr>
          <p:spPr>
            <a:xfrm>
              <a:off x="4309205" y="4759333"/>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269" name="Google Shape;269;p28"/>
            <p:cNvSpPr txBox="1"/>
            <p:nvPr/>
          </p:nvSpPr>
          <p:spPr>
            <a:xfrm>
              <a:off x="5707285" y="475685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800">
                <a:latin typeface="Helvetica Neue"/>
                <a:ea typeface="Helvetica Neue"/>
                <a:cs typeface="Helvetica Neue"/>
                <a:sym typeface="Helvetica Neue"/>
              </a:endParaRPr>
            </a:p>
          </p:txBody>
        </p:sp>
        <p:sp>
          <p:nvSpPr>
            <p:cNvPr id="270" name="Google Shape;270;p28"/>
            <p:cNvSpPr txBox="1"/>
            <p:nvPr/>
          </p:nvSpPr>
          <p:spPr>
            <a:xfrm>
              <a:off x="7105365" y="4756858"/>
              <a:ext cx="1331700" cy="3882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9"/>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253"/>
                                        </p:tgtEl>
                                        <p:attrNameLst>
                                          <p:attrName>style.visibility</p:attrName>
                                        </p:attrNameLst>
                                      </p:cBhvr>
                                      <p:to>
                                        <p:strVal val="visible"/>
                                      </p:to>
                                    </p:set>
                                    <p:animEffect transition="in" filter="fade">
                                      <p:cBhvr>
                                        <p:cTn id="17" dur="1000"/>
                                        <p:tgtEl>
                                          <p:spTgt spid="2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29"/>
          <p:cNvSpPr/>
          <p:nvPr/>
        </p:nvSpPr>
        <p:spPr>
          <a:xfrm>
            <a:off x="96800" y="2223550"/>
            <a:ext cx="11696100" cy="3954600"/>
          </a:xfrm>
          <a:prstGeom prst="rect">
            <a:avLst/>
          </a:prstGeom>
          <a:gradFill>
            <a:gsLst>
              <a:gs pos="0">
                <a:srgbClr val="EBFFDE"/>
              </a:gs>
              <a:gs pos="100000">
                <a:srgbClr val="A6FFBD"/>
              </a:gs>
            </a:gsLst>
            <a:lin ang="5400012"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277" name="Google Shape;277;p29"/>
          <p:cNvSpPr txBox="1">
            <a:spLocks noGrp="1"/>
          </p:cNvSpPr>
          <p:nvPr>
            <p:ph type="title"/>
          </p:nvPr>
        </p:nvSpPr>
        <p:spPr>
          <a:xfrm>
            <a:off x="1115568" y="548640"/>
            <a:ext cx="10168200" cy="1179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latin typeface="Helvetica Neue"/>
                <a:ea typeface="Helvetica Neue"/>
                <a:cs typeface="Helvetica Neue"/>
                <a:sym typeface="Helvetica Neue"/>
              </a:rPr>
              <a:t>Biocompatible Actuation of Hydrogels</a:t>
            </a:r>
            <a:endParaRPr>
              <a:latin typeface="Helvetica Neue"/>
              <a:ea typeface="Helvetica Neue"/>
              <a:cs typeface="Helvetica Neue"/>
              <a:sym typeface="Helvetica Neue"/>
            </a:endParaRPr>
          </a:p>
          <a:p>
            <a:pPr marL="0" lvl="0" indent="0" algn="l" rtl="0">
              <a:spcBef>
                <a:spcPts val="0"/>
              </a:spcBef>
              <a:spcAft>
                <a:spcPts val="0"/>
              </a:spcAft>
              <a:buNone/>
            </a:pPr>
            <a:r>
              <a:rPr lang="en-US" sz="2600" b="0">
                <a:solidFill>
                  <a:schemeClr val="accent1"/>
                </a:solidFill>
                <a:latin typeface="Helvetica Neue"/>
                <a:ea typeface="Helvetica Neue"/>
                <a:cs typeface="Helvetica Neue"/>
                <a:sym typeface="Helvetica Neue"/>
              </a:rPr>
              <a:t>True biocompatibility requires </a:t>
            </a:r>
            <a:r>
              <a:rPr lang="en-US" sz="2600">
                <a:solidFill>
                  <a:schemeClr val="accent1"/>
                </a:solidFill>
                <a:latin typeface="Helvetica Neue"/>
                <a:ea typeface="Helvetica Neue"/>
                <a:cs typeface="Helvetica Neue"/>
                <a:sym typeface="Helvetica Neue"/>
              </a:rPr>
              <a:t>homeostasis</a:t>
            </a:r>
            <a:endParaRPr sz="2600">
              <a:solidFill>
                <a:schemeClr val="accent1"/>
              </a:solidFill>
              <a:latin typeface="Helvetica Neue"/>
              <a:ea typeface="Helvetica Neue"/>
              <a:cs typeface="Helvetica Neue"/>
              <a:sym typeface="Helvetica Neue"/>
            </a:endParaRPr>
          </a:p>
        </p:txBody>
      </p:sp>
      <p:sp>
        <p:nvSpPr>
          <p:cNvPr id="278" name="Google Shape;278;p29"/>
          <p:cNvSpPr txBox="1"/>
          <p:nvPr/>
        </p:nvSpPr>
        <p:spPr>
          <a:xfrm>
            <a:off x="460350" y="2182650"/>
            <a:ext cx="113328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Integrate </a:t>
            </a:r>
            <a:r>
              <a:rPr lang="en-US" sz="2400" b="1">
                <a:solidFill>
                  <a:schemeClr val="accent1"/>
                </a:solidFill>
                <a:latin typeface="Helvetica Neue"/>
                <a:ea typeface="Helvetica Neue"/>
                <a:cs typeface="Helvetica Neue"/>
                <a:sym typeface="Helvetica Neue"/>
              </a:rPr>
              <a:t>hydrogels</a:t>
            </a:r>
            <a:r>
              <a:rPr lang="en-US" sz="2400" b="1">
                <a:solidFill>
                  <a:schemeClr val="dk1"/>
                </a:solidFill>
                <a:latin typeface="Helvetica Neue"/>
                <a:ea typeface="Helvetica Neue"/>
                <a:cs typeface="Helvetica Neue"/>
                <a:sym typeface="Helvetica Neue"/>
              </a:rPr>
              <a:t> </a:t>
            </a:r>
            <a:r>
              <a:rPr lang="en-US" sz="2400">
                <a:solidFill>
                  <a:schemeClr val="dk1"/>
                </a:solidFill>
                <a:latin typeface="Helvetica Neue"/>
                <a:ea typeface="Helvetica Neue"/>
                <a:cs typeface="Helvetica Neue"/>
                <a:sym typeface="Helvetica Neue"/>
              </a:rPr>
              <a:t>with functional materials like </a:t>
            </a:r>
            <a:r>
              <a:rPr lang="en-US" sz="2400" b="1">
                <a:solidFill>
                  <a:schemeClr val="accent1"/>
                </a:solidFill>
                <a:latin typeface="Helvetica Neue"/>
                <a:ea typeface="Helvetica Neue"/>
                <a:cs typeface="Helvetica Neue"/>
                <a:sym typeface="Helvetica Neue"/>
              </a:rPr>
              <a:t>magnetic fibres</a:t>
            </a:r>
            <a:r>
              <a:rPr lang="en-US" sz="2400" b="1">
                <a:solidFill>
                  <a:schemeClr val="dk1"/>
                </a:solidFill>
                <a:latin typeface="Helvetica Neue"/>
                <a:ea typeface="Helvetica Neue"/>
                <a:cs typeface="Helvetica Neue"/>
                <a:sym typeface="Helvetica Neue"/>
              </a:rPr>
              <a:t>:</a:t>
            </a:r>
            <a:endParaRPr sz="2400" b="1">
              <a:solidFill>
                <a:schemeClr val="accent1"/>
              </a:solidFill>
              <a:latin typeface="Helvetica Neue"/>
              <a:ea typeface="Helvetica Neue"/>
              <a:cs typeface="Helvetica Neue"/>
              <a:sym typeface="Helvetica Neue"/>
            </a:endParaRPr>
          </a:p>
        </p:txBody>
      </p:sp>
      <p:pic>
        <p:nvPicPr>
          <p:cNvPr id="279" name="Google Shape;279;p29"/>
          <p:cNvPicPr preferRelativeResize="0"/>
          <p:nvPr/>
        </p:nvPicPr>
        <p:blipFill>
          <a:blip r:embed="rId3">
            <a:alphaModFix/>
          </a:blip>
          <a:stretch>
            <a:fillRect/>
          </a:stretch>
        </p:blipFill>
        <p:spPr>
          <a:xfrm>
            <a:off x="1633273" y="3273475"/>
            <a:ext cx="5836825" cy="2105200"/>
          </a:xfrm>
          <a:prstGeom prst="rect">
            <a:avLst/>
          </a:prstGeom>
          <a:noFill/>
          <a:ln>
            <a:noFill/>
          </a:ln>
        </p:spPr>
      </p:pic>
      <p:cxnSp>
        <p:nvCxnSpPr>
          <p:cNvPr id="280" name="Google Shape;280;p29"/>
          <p:cNvCxnSpPr/>
          <p:nvPr/>
        </p:nvCxnSpPr>
        <p:spPr>
          <a:xfrm>
            <a:off x="2730500" y="2697575"/>
            <a:ext cx="211800" cy="1999200"/>
          </a:xfrm>
          <a:prstGeom prst="straightConnector1">
            <a:avLst/>
          </a:prstGeom>
          <a:noFill/>
          <a:ln w="19050" cap="flat" cmpd="sng">
            <a:solidFill>
              <a:schemeClr val="accent1"/>
            </a:solidFill>
            <a:prstDash val="solid"/>
            <a:round/>
            <a:headEnd type="none" w="med" len="med"/>
            <a:tailEnd type="triangle" w="med" len="med"/>
          </a:ln>
        </p:spPr>
      </p:cxnSp>
      <p:cxnSp>
        <p:nvCxnSpPr>
          <p:cNvPr id="281" name="Google Shape;281;p29"/>
          <p:cNvCxnSpPr/>
          <p:nvPr/>
        </p:nvCxnSpPr>
        <p:spPr>
          <a:xfrm flipH="1">
            <a:off x="5470450" y="2732850"/>
            <a:ext cx="2151900" cy="1422900"/>
          </a:xfrm>
          <a:prstGeom prst="straightConnector1">
            <a:avLst/>
          </a:prstGeom>
          <a:noFill/>
          <a:ln w="19050" cap="flat" cmpd="sng">
            <a:solidFill>
              <a:schemeClr val="accent1"/>
            </a:solidFill>
            <a:prstDash val="solid"/>
            <a:round/>
            <a:headEnd type="none" w="med" len="med"/>
            <a:tailEnd type="triangle" w="med" len="med"/>
          </a:ln>
        </p:spPr>
      </p:cxnSp>
      <p:sp>
        <p:nvSpPr>
          <p:cNvPr id="282" name="Google Shape;282;p29"/>
          <p:cNvSpPr txBox="1"/>
          <p:nvPr/>
        </p:nvSpPr>
        <p:spPr>
          <a:xfrm>
            <a:off x="8151925" y="2979475"/>
            <a:ext cx="34080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a:solidFill>
                  <a:schemeClr val="dk1"/>
                </a:solidFill>
                <a:latin typeface="Helvetica Neue"/>
                <a:ea typeface="Helvetica Neue"/>
                <a:cs typeface="Helvetica Neue"/>
                <a:sym typeface="Helvetica Neue"/>
              </a:rPr>
              <a:t>An externally applied </a:t>
            </a:r>
            <a:r>
              <a:rPr lang="en-US" sz="2400">
                <a:solidFill>
                  <a:srgbClr val="FF0000"/>
                </a:solidFill>
                <a:latin typeface="Helvetica Neue"/>
                <a:ea typeface="Helvetica Neue"/>
                <a:cs typeface="Helvetica Neue"/>
                <a:sym typeface="Helvetica Neue"/>
              </a:rPr>
              <a:t>magnetic field</a:t>
            </a:r>
            <a:r>
              <a:rPr lang="en-US" sz="2400">
                <a:solidFill>
                  <a:schemeClr val="dk1"/>
                </a:solidFill>
                <a:latin typeface="Helvetica Neue"/>
                <a:ea typeface="Helvetica Neue"/>
                <a:cs typeface="Helvetica Neue"/>
                <a:sym typeface="Helvetica Neue"/>
              </a:rPr>
              <a:t> can </a:t>
            </a:r>
            <a:r>
              <a:rPr lang="en-US" sz="2400" b="1">
                <a:solidFill>
                  <a:schemeClr val="dk1"/>
                </a:solidFill>
                <a:latin typeface="Helvetica Neue"/>
                <a:ea typeface="Helvetica Neue"/>
                <a:cs typeface="Helvetica Neue"/>
                <a:sym typeface="Helvetica Neue"/>
              </a:rPr>
              <a:t>displace </a:t>
            </a:r>
            <a:r>
              <a:rPr lang="en-US" sz="2400">
                <a:solidFill>
                  <a:schemeClr val="dk1"/>
                </a:solidFill>
                <a:latin typeface="Helvetica Neue"/>
                <a:ea typeface="Helvetica Neue"/>
                <a:cs typeface="Helvetica Neue"/>
                <a:sym typeface="Helvetica Neue"/>
              </a:rPr>
              <a:t>the hydrogel</a:t>
            </a:r>
            <a:endParaRPr sz="2400">
              <a:solidFill>
                <a:schemeClr val="dk1"/>
              </a:solidFill>
              <a:latin typeface="Helvetica Neue"/>
              <a:ea typeface="Helvetica Neue"/>
              <a:cs typeface="Helvetica Neue"/>
              <a:sym typeface="Helvetica Neue"/>
            </a:endParaRPr>
          </a:p>
        </p:txBody>
      </p:sp>
      <p:pic>
        <p:nvPicPr>
          <p:cNvPr id="283" name="Google Shape;283;p29"/>
          <p:cNvPicPr preferRelativeResize="0"/>
          <p:nvPr/>
        </p:nvPicPr>
        <p:blipFill>
          <a:blip r:embed="rId4">
            <a:alphaModFix/>
          </a:blip>
          <a:stretch>
            <a:fillRect/>
          </a:stretch>
        </p:blipFill>
        <p:spPr>
          <a:xfrm>
            <a:off x="1633275" y="3263050"/>
            <a:ext cx="5836825" cy="2505539"/>
          </a:xfrm>
          <a:prstGeom prst="rect">
            <a:avLst/>
          </a:prstGeom>
          <a:noFill/>
          <a:ln>
            <a:noFill/>
          </a:ln>
        </p:spPr>
      </p:pic>
      <p:sp>
        <p:nvSpPr>
          <p:cNvPr id="284" name="Google Shape;284;p29"/>
          <p:cNvSpPr txBox="1"/>
          <p:nvPr/>
        </p:nvSpPr>
        <p:spPr>
          <a:xfrm>
            <a:off x="7914968" y="4475600"/>
            <a:ext cx="3644957"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2400" dirty="0">
                <a:solidFill>
                  <a:schemeClr val="dk1"/>
                </a:solidFill>
                <a:latin typeface="Helvetica Neue"/>
                <a:ea typeface="Helvetica Neue"/>
                <a:cs typeface="Helvetica Neue"/>
                <a:sym typeface="Helvetica Neue"/>
              </a:rPr>
              <a:t>If the </a:t>
            </a:r>
            <a:r>
              <a:rPr lang="en-US" sz="2400" dirty="0" err="1">
                <a:solidFill>
                  <a:schemeClr val="dk1"/>
                </a:solidFill>
                <a:latin typeface="Helvetica Neue"/>
                <a:ea typeface="Helvetica Neue"/>
                <a:cs typeface="Helvetica Neue"/>
                <a:sym typeface="Helvetica Neue"/>
              </a:rPr>
              <a:t>fibres</a:t>
            </a:r>
            <a:r>
              <a:rPr lang="en-US" sz="2400" dirty="0">
                <a:solidFill>
                  <a:schemeClr val="dk1"/>
                </a:solidFill>
                <a:latin typeface="Helvetica Neue"/>
                <a:ea typeface="Helvetica Neue"/>
                <a:cs typeface="Helvetica Neue"/>
                <a:sym typeface="Helvetica Neue"/>
              </a:rPr>
              <a:t> are nontoxic, this system </a:t>
            </a:r>
          </a:p>
          <a:p>
            <a:pPr marL="0" lvl="0" indent="0" algn="ctr" rtl="0">
              <a:spcBef>
                <a:spcPts val="0"/>
              </a:spcBef>
              <a:spcAft>
                <a:spcPts val="0"/>
              </a:spcAft>
              <a:buNone/>
            </a:pPr>
            <a:r>
              <a:rPr lang="en-US" sz="2400" b="1" dirty="0">
                <a:solidFill>
                  <a:srgbClr val="00B050"/>
                </a:solidFill>
                <a:latin typeface="Helvetica Neue"/>
                <a:ea typeface="Helvetica Neue"/>
                <a:cs typeface="Helvetica Neue"/>
                <a:sym typeface="Helvetica Neue"/>
              </a:rPr>
              <a:t>retains biocompatibility</a:t>
            </a:r>
            <a:endParaRPr sz="2400" b="1" dirty="0">
              <a:solidFill>
                <a:srgbClr val="00B050"/>
              </a:solidFill>
              <a:latin typeface="Helvetica Neue"/>
              <a:ea typeface="Helvetica Neue"/>
              <a:cs typeface="Helvetica Neue"/>
              <a:sym typeface="Helvetica Neue"/>
            </a:endParaRPr>
          </a:p>
        </p:txBody>
      </p:sp>
      <p:sp>
        <p:nvSpPr>
          <p:cNvPr id="285" name="Google Shape;285;p29"/>
          <p:cNvSpPr/>
          <p:nvPr/>
        </p:nvSpPr>
        <p:spPr>
          <a:xfrm>
            <a:off x="5470450" y="3554307"/>
            <a:ext cx="2919975" cy="2367650"/>
          </a:xfrm>
          <a:custGeom>
            <a:avLst/>
            <a:gdLst/>
            <a:ahLst/>
            <a:cxnLst/>
            <a:rect l="l" t="t" r="r" b="b"/>
            <a:pathLst>
              <a:path w="116799" h="94706" extrusionOk="0">
                <a:moveTo>
                  <a:pt x="116799" y="1199"/>
                </a:moveTo>
                <a:cubicBezTo>
                  <a:pt x="108210" y="-4526"/>
                  <a:pt x="98306" y="12579"/>
                  <a:pt x="93689" y="21811"/>
                </a:cubicBezTo>
                <a:cubicBezTo>
                  <a:pt x="84655" y="39876"/>
                  <a:pt x="88274" y="62738"/>
                  <a:pt x="78699" y="80522"/>
                </a:cubicBezTo>
                <a:cubicBezTo>
                  <a:pt x="66249" y="103646"/>
                  <a:pt x="18585" y="95331"/>
                  <a:pt x="0" y="76775"/>
                </a:cubicBezTo>
              </a:path>
            </a:pathLst>
          </a:custGeom>
          <a:noFill/>
          <a:ln w="19050" cap="flat" cmpd="sng">
            <a:solidFill>
              <a:schemeClr val="accent1"/>
            </a:solidFill>
            <a:prstDash val="solid"/>
            <a:round/>
            <a:headEnd type="none" w="med" len="med"/>
            <a:tailEnd type="triangle" w="med" len="med"/>
          </a:ln>
        </p:spPr>
        <p:txBody>
          <a:bodyPr/>
          <a:lstStyle/>
          <a:p>
            <a:endParaRPr lang="en-GB"/>
          </a:p>
        </p:txBody>
      </p:sp>
      <p:cxnSp>
        <p:nvCxnSpPr>
          <p:cNvPr id="286" name="Google Shape;286;p29"/>
          <p:cNvCxnSpPr/>
          <p:nvPr/>
        </p:nvCxnSpPr>
        <p:spPr>
          <a:xfrm>
            <a:off x="1579475" y="3584300"/>
            <a:ext cx="0" cy="1358400"/>
          </a:xfrm>
          <a:prstGeom prst="straightConnector1">
            <a:avLst/>
          </a:prstGeom>
          <a:noFill/>
          <a:ln w="19050" cap="flat" cmpd="sng">
            <a:solidFill>
              <a:schemeClr val="accent1"/>
            </a:solidFill>
            <a:prstDash val="solid"/>
            <a:round/>
            <a:headEnd type="none" w="med" len="med"/>
            <a:tailEnd type="triangle" w="med" len="med"/>
          </a:ln>
        </p:spPr>
      </p:cxnSp>
      <p:sp>
        <p:nvSpPr>
          <p:cNvPr id="287" name="Google Shape;287;p29"/>
          <p:cNvSpPr txBox="1"/>
          <p:nvPr/>
        </p:nvSpPr>
        <p:spPr>
          <a:xfrm>
            <a:off x="0" y="3924950"/>
            <a:ext cx="1633200" cy="677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1800">
                <a:solidFill>
                  <a:schemeClr val="dk1"/>
                </a:solidFill>
                <a:latin typeface="Helvetica Neue"/>
                <a:ea typeface="Helvetica Neue"/>
                <a:cs typeface="Helvetica Neue"/>
                <a:sym typeface="Helvetica Neue"/>
              </a:rPr>
              <a:t>shape change</a:t>
            </a:r>
            <a:endParaRPr sz="18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1800">
                <a:solidFill>
                  <a:schemeClr val="dk1"/>
                </a:solidFill>
                <a:latin typeface="Helvetica Neue"/>
                <a:ea typeface="Helvetica Neue"/>
                <a:cs typeface="Helvetica Neue"/>
                <a:sym typeface="Helvetica Neue"/>
              </a:rPr>
              <a:t>(actuation)</a:t>
            </a:r>
            <a:endParaRPr sz="1800">
              <a:solidFill>
                <a:schemeClr val="dk1"/>
              </a:solidFill>
              <a:latin typeface="Helvetica Neue"/>
              <a:ea typeface="Helvetica Neue"/>
              <a:cs typeface="Helvetica Neue"/>
              <a:sym typeface="Helvetica Neue"/>
            </a:endParaRPr>
          </a:p>
        </p:txBody>
      </p:sp>
      <p:sp>
        <p:nvSpPr>
          <p:cNvPr id="288" name="Google Shape;288;p29"/>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5</a:t>
            </a:fld>
            <a:endParaRPr sz="1800" b="0" i="0" u="none" strike="noStrike" cap="none">
              <a:solidFill>
                <a:schemeClr val="dk1"/>
              </a:solidFill>
              <a:latin typeface="Arial"/>
              <a:ea typeface="Arial"/>
              <a:cs typeface="Arial"/>
              <a:sym typeface="Arial"/>
            </a:endParaRPr>
          </a:p>
        </p:txBody>
      </p:sp>
      <p:grpSp>
        <p:nvGrpSpPr>
          <p:cNvPr id="289" name="Google Shape;289;p29"/>
          <p:cNvGrpSpPr/>
          <p:nvPr/>
        </p:nvGrpSpPr>
        <p:grpSpPr>
          <a:xfrm>
            <a:off x="460341" y="6294907"/>
            <a:ext cx="10857061" cy="571782"/>
            <a:chOff x="48700" y="4703288"/>
            <a:chExt cx="8388365" cy="441770"/>
          </a:xfrm>
        </p:grpSpPr>
        <p:grpSp>
          <p:nvGrpSpPr>
            <p:cNvPr id="290" name="Google Shape;290;p29"/>
            <p:cNvGrpSpPr/>
            <p:nvPr/>
          </p:nvGrpSpPr>
          <p:grpSpPr>
            <a:xfrm>
              <a:off x="48700" y="4703288"/>
              <a:ext cx="2796260" cy="440325"/>
              <a:chOff x="182665" y="6271058"/>
              <a:chExt cx="3727353" cy="587100"/>
            </a:xfrm>
          </p:grpSpPr>
          <p:sp>
            <p:nvSpPr>
              <p:cNvPr id="291" name="Google Shape;291;p29"/>
              <p:cNvSpPr txBox="1"/>
              <p:nvPr/>
            </p:nvSpPr>
            <p:spPr>
              <a:xfrm>
                <a:off x="2134618" y="6342490"/>
                <a:ext cx="1775400" cy="5154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292" name="Google Shape;292;p29"/>
              <p:cNvSpPr txBox="1"/>
              <p:nvPr/>
            </p:nvSpPr>
            <p:spPr>
              <a:xfrm>
                <a:off x="182665" y="6271058"/>
                <a:ext cx="1863600" cy="587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293" name="Google Shape;293;p29"/>
            <p:cNvSpPr txBox="1"/>
            <p:nvPr/>
          </p:nvSpPr>
          <p:spPr>
            <a:xfrm>
              <a:off x="2911125" y="4760956"/>
              <a:ext cx="1331700" cy="380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294" name="Google Shape;294;p29"/>
            <p:cNvSpPr txBox="1"/>
            <p:nvPr/>
          </p:nvSpPr>
          <p:spPr>
            <a:xfrm>
              <a:off x="4309205" y="4759333"/>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295" name="Google Shape;295;p29"/>
            <p:cNvSpPr txBox="1"/>
            <p:nvPr/>
          </p:nvSpPr>
          <p:spPr>
            <a:xfrm>
              <a:off x="5707285" y="475685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800">
                <a:latin typeface="Helvetica Neue"/>
                <a:ea typeface="Helvetica Neue"/>
                <a:cs typeface="Helvetica Neue"/>
                <a:sym typeface="Helvetica Neue"/>
              </a:endParaRPr>
            </a:p>
          </p:txBody>
        </p:sp>
        <p:sp>
          <p:nvSpPr>
            <p:cNvPr id="296" name="Google Shape;296;p29"/>
            <p:cNvSpPr txBox="1"/>
            <p:nvPr/>
          </p:nvSpPr>
          <p:spPr>
            <a:xfrm>
              <a:off x="7105365" y="4756858"/>
              <a:ext cx="1331700" cy="3882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8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8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83"/>
                                        </p:tgtEl>
                                        <p:attrNameLst>
                                          <p:attrName>style.visibility</p:attrName>
                                        </p:attrNameLst>
                                      </p:cBhvr>
                                      <p:to>
                                        <p:strVal val="visible"/>
                                      </p:to>
                                    </p:set>
                                  </p:childTnLst>
                                </p:cTn>
                              </p:par>
                            </p:childTnLst>
                          </p:cTn>
                        </p:par>
                        <p:par>
                          <p:cTn id="17" fill="hold">
                            <p:stCondLst>
                              <p:cond delay="0"/>
                            </p:stCondLst>
                            <p:childTnLst>
                              <p:par>
                                <p:cTn id="18" presetID="1" presetClass="exit" presetSubtype="0" fill="hold" nodeType="afterEffect">
                                  <p:stCondLst>
                                    <p:cond delay="0"/>
                                  </p:stCondLst>
                                  <p:childTnLst>
                                    <p:set>
                                      <p:cBhvr>
                                        <p:cTn id="19" dur="1" fill="hold">
                                          <p:stCondLst>
                                            <p:cond delay="0"/>
                                          </p:stCondLst>
                                        </p:cTn>
                                        <p:tgtEl>
                                          <p:spTgt spid="279"/>
                                        </p:tgtEl>
                                        <p:attrNameLst>
                                          <p:attrName>style.visibility</p:attrName>
                                        </p:attrNameLst>
                                      </p:cBhvr>
                                      <p:to>
                                        <p:strVal val="hidden"/>
                                      </p:to>
                                    </p:set>
                                  </p:childTnLst>
                                </p:cTn>
                              </p:par>
                              <p:par>
                                <p:cTn id="20" presetID="1" presetClass="exit" presetSubtype="0" fill="hold" nodeType="withEffect">
                                  <p:stCondLst>
                                    <p:cond delay="0"/>
                                  </p:stCondLst>
                                  <p:childTnLst>
                                    <p:set>
                                      <p:cBhvr>
                                        <p:cTn id="21" dur="1" fill="hold">
                                          <p:stCondLst>
                                            <p:cond delay="0"/>
                                          </p:stCondLst>
                                        </p:cTn>
                                        <p:tgtEl>
                                          <p:spTgt spid="280"/>
                                        </p:tgtEl>
                                        <p:attrNameLst>
                                          <p:attrName>style.visibility</p:attrName>
                                        </p:attrNameLst>
                                      </p:cBhvr>
                                      <p:to>
                                        <p:strVal val="hidden"/>
                                      </p:to>
                                    </p:set>
                                  </p:childTnLst>
                                </p:cTn>
                              </p:par>
                              <p:par>
                                <p:cTn id="22" presetID="1" presetClass="exit" presetSubtype="0" fill="hold" nodeType="withEffect">
                                  <p:stCondLst>
                                    <p:cond delay="0"/>
                                  </p:stCondLst>
                                  <p:childTnLst>
                                    <p:set>
                                      <p:cBhvr>
                                        <p:cTn id="23" dur="1" fill="hold">
                                          <p:stCondLst>
                                            <p:cond delay="0"/>
                                          </p:stCondLst>
                                        </p:cTn>
                                        <p:tgtEl>
                                          <p:spTgt spid="281"/>
                                        </p:tgtEl>
                                        <p:attrNameLst>
                                          <p:attrName>style.visibility</p:attrName>
                                        </p:attrNameLst>
                                      </p:cBhvr>
                                      <p:to>
                                        <p:strVal val="hidden"/>
                                      </p:to>
                                    </p:set>
                                  </p:childTnLst>
                                </p:cTn>
                              </p:par>
                              <p:par>
                                <p:cTn id="24" presetID="1" presetClass="entr" presetSubtype="0" fill="hold" nodeType="withEffect">
                                  <p:stCondLst>
                                    <p:cond delay="0"/>
                                  </p:stCondLst>
                                  <p:childTnLst>
                                    <p:set>
                                      <p:cBhvr>
                                        <p:cTn id="25" dur="1" fill="hold">
                                          <p:stCondLst>
                                            <p:cond delay="0"/>
                                          </p:stCondLst>
                                        </p:cTn>
                                        <p:tgtEl>
                                          <p:spTgt spid="282"/>
                                        </p:tgtEl>
                                        <p:attrNameLst>
                                          <p:attrName>style.visibility</p:attrName>
                                        </p:attrNameLst>
                                      </p:cBhvr>
                                      <p:to>
                                        <p:strVal val="visible"/>
                                      </p:to>
                                    </p:set>
                                  </p:childTnLst>
                                </p:cTn>
                              </p:par>
                              <p:par>
                                <p:cTn id="26" presetID="1" presetClass="entr" presetSubtype="0" fill="hold" nodeType="withEffect">
                                  <p:stCondLst>
                                    <p:cond delay="0"/>
                                  </p:stCondLst>
                                  <p:childTnLst>
                                    <p:set>
                                      <p:cBhvr>
                                        <p:cTn id="27" dur="1" fill="hold">
                                          <p:stCondLst>
                                            <p:cond delay="0"/>
                                          </p:stCondLst>
                                        </p:cTn>
                                        <p:tgtEl>
                                          <p:spTgt spid="28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87"/>
                                        </p:tgtEl>
                                        <p:attrNameLst>
                                          <p:attrName>style.visibility</p:attrName>
                                        </p:attrNameLst>
                                      </p:cBhvr>
                                      <p:to>
                                        <p:strVal val="visible"/>
                                      </p:to>
                                    </p:set>
                                  </p:childTnLst>
                                </p:cTn>
                              </p:par>
                              <p:par>
                                <p:cTn id="32" presetID="1" presetClass="entr" presetSubtype="0" fill="hold" nodeType="withEffect">
                                  <p:stCondLst>
                                    <p:cond delay="0"/>
                                  </p:stCondLst>
                                  <p:childTnLst>
                                    <p:set>
                                      <p:cBhvr>
                                        <p:cTn id="33" dur="1" fill="hold">
                                          <p:stCondLst>
                                            <p:cond delay="0"/>
                                          </p:stCondLst>
                                        </p:cTn>
                                        <p:tgtEl>
                                          <p:spTgt spid="286"/>
                                        </p:tgtEl>
                                        <p:attrNameLst>
                                          <p:attrName>style.visibility</p:attrName>
                                        </p:attrNameLst>
                                      </p:cBhvr>
                                      <p:to>
                                        <p:strVal val="visible"/>
                                      </p:to>
                                    </p:set>
                                  </p:childTnLst>
                                </p:cTn>
                              </p:par>
                            </p:childTnLst>
                          </p:cTn>
                        </p:par>
                      </p:childTnLst>
                    </p:cTn>
                  </p:par>
                  <p:par>
                    <p:cTn id="34" fill="hold">
                      <p:stCondLst>
                        <p:cond delay="indefinite"/>
                      </p:stCondLst>
                      <p:childTnLst>
                        <p:par>
                          <p:cTn id="35" fill="hold">
                            <p:stCondLst>
                              <p:cond delay="0"/>
                            </p:stCondLst>
                            <p:childTnLst>
                              <p:par>
                                <p:cTn id="36" presetID="1" presetClass="entr" presetSubtype="0" fill="hold" nodeType="clickEffect">
                                  <p:stCondLst>
                                    <p:cond delay="0"/>
                                  </p:stCondLst>
                                  <p:childTnLst>
                                    <p:set>
                                      <p:cBhvr>
                                        <p:cTn id="37" dur="1" fill="hold">
                                          <p:stCondLst>
                                            <p:cond delay="0"/>
                                          </p:stCondLst>
                                        </p:cTn>
                                        <p:tgtEl>
                                          <p:spTgt spid="284"/>
                                        </p:tgtEl>
                                        <p:attrNameLst>
                                          <p:attrName>style.visibility</p:attrName>
                                        </p:attrNameLst>
                                      </p:cBhvr>
                                      <p:to>
                                        <p:strVal val="visible"/>
                                      </p:to>
                                    </p:set>
                                  </p:childTnLst>
                                </p:cTn>
                              </p:par>
                              <p:par>
                                <p:cTn id="38" presetID="10" presetClass="entr" presetSubtype="0" fill="hold" nodeType="withEffect">
                                  <p:stCondLst>
                                    <p:cond delay="0"/>
                                  </p:stCondLst>
                                  <p:childTnLst>
                                    <p:set>
                                      <p:cBhvr>
                                        <p:cTn id="39" dur="1" fill="hold">
                                          <p:stCondLst>
                                            <p:cond delay="0"/>
                                          </p:stCondLst>
                                        </p:cTn>
                                        <p:tgtEl>
                                          <p:spTgt spid="276"/>
                                        </p:tgtEl>
                                        <p:attrNameLst>
                                          <p:attrName>style.visibility</p:attrName>
                                        </p:attrNameLst>
                                      </p:cBhvr>
                                      <p:to>
                                        <p:strVal val="visible"/>
                                      </p:to>
                                    </p:set>
                                    <p:animEffect transition="in" filter="fade">
                                      <p:cBhvr>
                                        <p:cTn id="40" dur="1000"/>
                                        <p:tgtEl>
                                          <p:spTgt spid="27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30"/>
          <p:cNvSpPr txBox="1">
            <a:spLocks noGrp="1"/>
          </p:cNvSpPr>
          <p:nvPr>
            <p:ph type="title"/>
          </p:nvPr>
        </p:nvSpPr>
        <p:spPr>
          <a:xfrm>
            <a:off x="1115568" y="548640"/>
            <a:ext cx="10168200" cy="11796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dirty="0">
                <a:latin typeface="Helvetica Neue"/>
                <a:ea typeface="Helvetica Neue"/>
                <a:cs typeface="Helvetica Neue"/>
                <a:sym typeface="Helvetica Neue"/>
              </a:rPr>
              <a:t>3D Printing of Magnetic Hydrogels</a:t>
            </a:r>
            <a:endParaRPr dirty="0">
              <a:latin typeface="Helvetica Neue"/>
              <a:ea typeface="Helvetica Neue"/>
              <a:cs typeface="Helvetica Neue"/>
              <a:sym typeface="Helvetica Neue"/>
            </a:endParaRPr>
          </a:p>
          <a:p>
            <a:pPr marL="0" lvl="0" indent="0" algn="l" rtl="0">
              <a:spcBef>
                <a:spcPts val="0"/>
              </a:spcBef>
              <a:spcAft>
                <a:spcPts val="0"/>
              </a:spcAft>
              <a:buNone/>
            </a:pPr>
            <a:r>
              <a:rPr lang="en-US" sz="2600" b="0" dirty="0">
                <a:solidFill>
                  <a:schemeClr val="accent1"/>
                </a:solidFill>
                <a:latin typeface="Helvetica Neue"/>
                <a:ea typeface="Helvetica Neue"/>
                <a:cs typeface="Helvetica Neue"/>
                <a:sym typeface="Helvetica Neue"/>
              </a:rPr>
              <a:t>Implants that become part of a person’s natural tissues over time</a:t>
            </a:r>
            <a:endParaRPr sz="2600" b="0" dirty="0">
              <a:solidFill>
                <a:schemeClr val="accent1"/>
              </a:solidFill>
              <a:latin typeface="Helvetica Neue"/>
              <a:ea typeface="Helvetica Neue"/>
              <a:cs typeface="Helvetica Neue"/>
              <a:sym typeface="Helvetica Neue"/>
            </a:endParaRPr>
          </a:p>
        </p:txBody>
      </p:sp>
      <p:grpSp>
        <p:nvGrpSpPr>
          <p:cNvPr id="303" name="Google Shape;303;p30"/>
          <p:cNvGrpSpPr/>
          <p:nvPr/>
        </p:nvGrpSpPr>
        <p:grpSpPr>
          <a:xfrm>
            <a:off x="356800" y="2162052"/>
            <a:ext cx="5917200" cy="4132835"/>
            <a:chOff x="6081475" y="2093753"/>
            <a:chExt cx="5917200" cy="4132835"/>
          </a:xfrm>
        </p:grpSpPr>
        <p:sp>
          <p:nvSpPr>
            <p:cNvPr id="304" name="Google Shape;304;p30"/>
            <p:cNvSpPr txBox="1"/>
            <p:nvPr/>
          </p:nvSpPr>
          <p:spPr>
            <a:xfrm>
              <a:off x="6081475" y="4832188"/>
              <a:ext cx="5917200" cy="13944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Shery’s group has already built a 3D bioprinter (Printer.HM) for extruding soft materials in the Nanoscience centre. </a:t>
              </a:r>
              <a:r>
                <a:rPr lang="en-US" sz="2400" b="1">
                  <a:solidFill>
                    <a:schemeClr val="accent1"/>
                  </a:solidFill>
                  <a:latin typeface="Helvetica Neue"/>
                  <a:ea typeface="Helvetica Neue"/>
                  <a:cs typeface="Helvetica Neue"/>
                  <a:sym typeface="Helvetica Neue"/>
                </a:rPr>
                <a:t>[1]</a:t>
              </a:r>
              <a:endParaRPr sz="2400" b="1">
                <a:solidFill>
                  <a:schemeClr val="accent1"/>
                </a:solidFill>
                <a:latin typeface="Helvetica Neue"/>
                <a:ea typeface="Helvetica Neue"/>
                <a:cs typeface="Helvetica Neue"/>
                <a:sym typeface="Helvetica Neue"/>
              </a:endParaRPr>
            </a:p>
          </p:txBody>
        </p:sp>
        <p:pic>
          <p:nvPicPr>
            <p:cNvPr id="305" name="Google Shape;305;p30"/>
            <p:cNvPicPr preferRelativeResize="0"/>
            <p:nvPr/>
          </p:nvPicPr>
          <p:blipFill>
            <a:blip r:embed="rId3">
              <a:alphaModFix/>
            </a:blip>
            <a:stretch>
              <a:fillRect/>
            </a:stretch>
          </p:blipFill>
          <p:spPr>
            <a:xfrm>
              <a:off x="6156488" y="2093753"/>
              <a:ext cx="5477666" cy="2670248"/>
            </a:xfrm>
            <a:prstGeom prst="rect">
              <a:avLst/>
            </a:prstGeom>
            <a:noFill/>
            <a:ln>
              <a:noFill/>
            </a:ln>
          </p:spPr>
        </p:pic>
      </p:grpSp>
      <p:grpSp>
        <p:nvGrpSpPr>
          <p:cNvPr id="306" name="Google Shape;306;p30"/>
          <p:cNvGrpSpPr/>
          <p:nvPr/>
        </p:nvGrpSpPr>
        <p:grpSpPr>
          <a:xfrm>
            <a:off x="6851750" y="4177079"/>
            <a:ext cx="4574281" cy="1856628"/>
            <a:chOff x="3642318" y="2140263"/>
            <a:chExt cx="4137000" cy="1856628"/>
          </a:xfrm>
        </p:grpSpPr>
        <p:sp>
          <p:nvSpPr>
            <p:cNvPr id="307" name="Google Shape;307;p30"/>
            <p:cNvSpPr/>
            <p:nvPr/>
          </p:nvSpPr>
          <p:spPr>
            <a:xfrm>
              <a:off x="3731123" y="2140263"/>
              <a:ext cx="3959388" cy="1856628"/>
            </a:xfrm>
            <a:prstGeom prst="cloud">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08" name="Google Shape;308;p30"/>
            <p:cNvSpPr txBox="1"/>
            <p:nvPr/>
          </p:nvSpPr>
          <p:spPr>
            <a:xfrm>
              <a:off x="3642318" y="2413163"/>
              <a:ext cx="4137000" cy="1119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dirty="0">
                  <a:solidFill>
                    <a:schemeClr val="dk1"/>
                  </a:solidFill>
                  <a:latin typeface="Helvetica Neue"/>
                  <a:ea typeface="Helvetica Neue"/>
                  <a:cs typeface="Helvetica Neue"/>
                  <a:sym typeface="Helvetica Neue"/>
                </a:rPr>
                <a:t>Applications:</a:t>
              </a:r>
              <a:endParaRPr sz="2400" b="1" dirty="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2000" dirty="0">
                  <a:solidFill>
                    <a:schemeClr val="dk1"/>
                  </a:solidFill>
                  <a:latin typeface="Helvetica Neue"/>
                  <a:ea typeface="Helvetica Neue"/>
                  <a:cs typeface="Helvetica Neue"/>
                  <a:sym typeface="Helvetica Neue"/>
                </a:rPr>
                <a:t>1) </a:t>
              </a:r>
              <a:r>
                <a:rPr lang="en-US" sz="2000" i="1" dirty="0">
                  <a:solidFill>
                    <a:schemeClr val="dk1"/>
                  </a:solidFill>
                  <a:latin typeface="Helvetica Neue"/>
                  <a:ea typeface="Helvetica Neue"/>
                  <a:cs typeface="Helvetica Neue"/>
                  <a:sym typeface="Helvetica Neue"/>
                </a:rPr>
                <a:t>In vitro</a:t>
              </a:r>
              <a:r>
                <a:rPr lang="en-US" sz="2000" dirty="0">
                  <a:solidFill>
                    <a:schemeClr val="dk1"/>
                  </a:solidFill>
                  <a:latin typeface="Helvetica Neue"/>
                  <a:ea typeface="Helvetica Neue"/>
                  <a:cs typeface="Helvetica Neue"/>
                  <a:sym typeface="Helvetica Neue"/>
                </a:rPr>
                <a:t> lung models</a:t>
              </a:r>
              <a:endParaRPr sz="2000" dirty="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2000" dirty="0">
                  <a:solidFill>
                    <a:schemeClr val="dk1"/>
                  </a:solidFill>
                  <a:latin typeface="Helvetica Neue"/>
                  <a:ea typeface="Helvetica Neue"/>
                  <a:cs typeface="Helvetica Neue"/>
                  <a:sym typeface="Helvetica Neue"/>
                </a:rPr>
                <a:t>2) Smart biomedical textiles</a:t>
              </a:r>
              <a:endParaRPr sz="2000" dirty="0">
                <a:solidFill>
                  <a:schemeClr val="dk1"/>
                </a:solidFill>
                <a:latin typeface="Helvetica Neue"/>
                <a:ea typeface="Helvetica Neue"/>
                <a:cs typeface="Helvetica Neue"/>
                <a:sym typeface="Helvetica Neue"/>
              </a:endParaRPr>
            </a:p>
          </p:txBody>
        </p:sp>
      </p:grpSp>
      <p:sp>
        <p:nvSpPr>
          <p:cNvPr id="309" name="Google Shape;309;p30"/>
          <p:cNvSpPr txBox="1"/>
          <p:nvPr/>
        </p:nvSpPr>
        <p:spPr>
          <a:xfrm>
            <a:off x="6274000" y="2487209"/>
            <a:ext cx="5585013" cy="1600578"/>
          </a:xfrm>
          <a:prstGeom prst="rect">
            <a:avLst/>
          </a:prstGeom>
          <a:solidFill>
            <a:schemeClr val="accent1">
              <a:lumMod val="20000"/>
              <a:lumOff val="80000"/>
            </a:schemeClr>
          </a:solidFill>
          <a:ln>
            <a:solidFill>
              <a:schemeClr val="accent1">
                <a:lumMod val="40000"/>
                <a:lumOff val="60000"/>
              </a:schemeClr>
            </a:solidFill>
          </a:ln>
        </p:spPr>
        <p:style>
          <a:lnRef idx="2">
            <a:schemeClr val="accent2"/>
          </a:lnRef>
          <a:fillRef idx="1">
            <a:schemeClr val="lt1"/>
          </a:fillRef>
          <a:effectRef idx="0">
            <a:schemeClr val="accent2"/>
          </a:effectRef>
          <a:fontRef idx="minor">
            <a:schemeClr val="dk1"/>
          </a:fontRef>
        </p:style>
        <p:txBody>
          <a:bodyPr spcFirstLastPara="1" wrap="square" lIns="91425" tIns="91425" rIns="91425" bIns="91425" anchor="ctr" anchorCtr="0">
            <a:noAutofit/>
          </a:bodyPr>
          <a:lstStyle/>
          <a:p>
            <a:pPr marL="0" lvl="0" indent="0" algn="ctr" rtl="0">
              <a:spcBef>
                <a:spcPts val="0"/>
              </a:spcBef>
              <a:spcAft>
                <a:spcPts val="0"/>
              </a:spcAft>
              <a:buNone/>
            </a:pPr>
            <a:r>
              <a:rPr lang="en-US" sz="2400" dirty="0">
                <a:solidFill>
                  <a:schemeClr val="dk1"/>
                </a:solidFill>
                <a:latin typeface="Helvetica Neue"/>
                <a:ea typeface="Helvetica Neue"/>
                <a:cs typeface="Helvetica Neue"/>
                <a:sym typeface="Helvetica Neue"/>
              </a:rPr>
              <a:t>If we can similarly automate the production of magnetic </a:t>
            </a:r>
            <a:r>
              <a:rPr lang="en-US" sz="2400" dirty="0" err="1">
                <a:solidFill>
                  <a:schemeClr val="dk1"/>
                </a:solidFill>
                <a:latin typeface="Helvetica Neue"/>
                <a:ea typeface="Helvetica Neue"/>
                <a:cs typeface="Helvetica Neue"/>
                <a:sym typeface="Helvetica Neue"/>
              </a:rPr>
              <a:t>fibres</a:t>
            </a:r>
            <a:r>
              <a:rPr lang="en-US" sz="2400" dirty="0">
                <a:solidFill>
                  <a:schemeClr val="dk1"/>
                </a:solidFill>
                <a:latin typeface="Helvetica Neue"/>
                <a:ea typeface="Helvetica Neue"/>
                <a:cs typeface="Helvetica Neue"/>
                <a:sym typeface="Helvetica Neue"/>
              </a:rPr>
              <a:t>, we can </a:t>
            </a:r>
            <a:endParaRPr sz="2400" dirty="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2400" b="1" dirty="0">
                <a:solidFill>
                  <a:schemeClr val="dk1"/>
                </a:solidFill>
                <a:latin typeface="Helvetica Neue"/>
                <a:ea typeface="Helvetica Neue"/>
                <a:cs typeface="Helvetica Neue"/>
                <a:sym typeface="Helvetica Neue"/>
              </a:rPr>
              <a:t>3D print the composite hydrogels</a:t>
            </a:r>
            <a:r>
              <a:rPr lang="en-US" sz="2400" dirty="0">
                <a:solidFill>
                  <a:schemeClr val="dk1"/>
                </a:solidFill>
                <a:latin typeface="Helvetica Neue"/>
                <a:ea typeface="Helvetica Neue"/>
                <a:cs typeface="Helvetica Neue"/>
                <a:sym typeface="Helvetica Neue"/>
              </a:rPr>
              <a:t>.</a:t>
            </a:r>
            <a:endParaRPr sz="2400" dirty="0">
              <a:solidFill>
                <a:schemeClr val="dk1"/>
              </a:solidFill>
              <a:latin typeface="Helvetica Neue"/>
              <a:ea typeface="Helvetica Neue"/>
              <a:cs typeface="Helvetica Neue"/>
              <a:sym typeface="Helvetica Neue"/>
            </a:endParaRPr>
          </a:p>
        </p:txBody>
      </p:sp>
      <p:sp>
        <p:nvSpPr>
          <p:cNvPr id="310" name="Google Shape;310;p30"/>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6</a:t>
            </a:fld>
            <a:endParaRPr sz="1800" b="0" i="0" u="none" strike="noStrike" cap="none">
              <a:solidFill>
                <a:schemeClr val="dk1"/>
              </a:solidFill>
              <a:latin typeface="Arial"/>
              <a:ea typeface="Arial"/>
              <a:cs typeface="Arial"/>
              <a:sym typeface="Arial"/>
            </a:endParaRPr>
          </a:p>
        </p:txBody>
      </p:sp>
      <p:grpSp>
        <p:nvGrpSpPr>
          <p:cNvPr id="311" name="Google Shape;311;p30"/>
          <p:cNvGrpSpPr/>
          <p:nvPr/>
        </p:nvGrpSpPr>
        <p:grpSpPr>
          <a:xfrm>
            <a:off x="460341" y="6294907"/>
            <a:ext cx="10857061" cy="571782"/>
            <a:chOff x="48700" y="4703288"/>
            <a:chExt cx="8388365" cy="441770"/>
          </a:xfrm>
        </p:grpSpPr>
        <p:grpSp>
          <p:nvGrpSpPr>
            <p:cNvPr id="312" name="Google Shape;312;p30"/>
            <p:cNvGrpSpPr/>
            <p:nvPr/>
          </p:nvGrpSpPr>
          <p:grpSpPr>
            <a:xfrm>
              <a:off x="48700" y="4703288"/>
              <a:ext cx="2796260" cy="440325"/>
              <a:chOff x="182665" y="6271058"/>
              <a:chExt cx="3727353" cy="587100"/>
            </a:xfrm>
          </p:grpSpPr>
          <p:sp>
            <p:nvSpPr>
              <p:cNvPr id="313" name="Google Shape;313;p30"/>
              <p:cNvSpPr txBox="1"/>
              <p:nvPr/>
            </p:nvSpPr>
            <p:spPr>
              <a:xfrm>
                <a:off x="2134618" y="6342490"/>
                <a:ext cx="1775400" cy="5154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314" name="Google Shape;314;p30"/>
              <p:cNvSpPr txBox="1"/>
              <p:nvPr/>
            </p:nvSpPr>
            <p:spPr>
              <a:xfrm>
                <a:off x="182665" y="6271058"/>
                <a:ext cx="1863600" cy="587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315" name="Google Shape;315;p30"/>
            <p:cNvSpPr txBox="1"/>
            <p:nvPr/>
          </p:nvSpPr>
          <p:spPr>
            <a:xfrm>
              <a:off x="2911125" y="4760956"/>
              <a:ext cx="1331700" cy="3801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800">
                <a:latin typeface="Helvetica Neue"/>
                <a:ea typeface="Helvetica Neue"/>
                <a:cs typeface="Helvetica Neue"/>
                <a:sym typeface="Helvetica Neue"/>
              </a:endParaRPr>
            </a:p>
          </p:txBody>
        </p:sp>
        <p:sp>
          <p:nvSpPr>
            <p:cNvPr id="316" name="Google Shape;316;p30"/>
            <p:cNvSpPr txBox="1"/>
            <p:nvPr/>
          </p:nvSpPr>
          <p:spPr>
            <a:xfrm>
              <a:off x="4309205" y="4759333"/>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17" name="Google Shape;317;p30"/>
            <p:cNvSpPr txBox="1"/>
            <p:nvPr/>
          </p:nvSpPr>
          <p:spPr>
            <a:xfrm>
              <a:off x="5707285" y="475685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800">
                <a:latin typeface="Helvetica Neue"/>
                <a:ea typeface="Helvetica Neue"/>
                <a:cs typeface="Helvetica Neue"/>
                <a:sym typeface="Helvetica Neue"/>
              </a:endParaRPr>
            </a:p>
          </p:txBody>
        </p:sp>
        <p:sp>
          <p:nvSpPr>
            <p:cNvPr id="318" name="Google Shape;318;p30"/>
            <p:cNvSpPr txBox="1"/>
            <p:nvPr/>
          </p:nvSpPr>
          <p:spPr>
            <a:xfrm>
              <a:off x="7105365" y="4756858"/>
              <a:ext cx="1331700" cy="3882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grpSp>
      <p:sp>
        <p:nvSpPr>
          <p:cNvPr id="3" name="TextBox 2">
            <a:extLst>
              <a:ext uri="{FF2B5EF4-FFF2-40B4-BE49-F238E27FC236}">
                <a16:creationId xmlns:a16="http://schemas.microsoft.com/office/drawing/2014/main" id="{B8DCED98-EF94-552E-C1E2-6524CAD415DE}"/>
              </a:ext>
            </a:extLst>
          </p:cNvPr>
          <p:cNvSpPr txBox="1"/>
          <p:nvPr/>
        </p:nvSpPr>
        <p:spPr>
          <a:xfrm>
            <a:off x="7187381" y="2259295"/>
            <a:ext cx="3706761" cy="461665"/>
          </a:xfrm>
          <a:prstGeom prst="rect">
            <a:avLst/>
          </a:prstGeom>
          <a:solidFill>
            <a:schemeClr val="accent1">
              <a:lumMod val="60000"/>
              <a:lumOff val="40000"/>
            </a:schemeClr>
          </a:solidFill>
        </p:spPr>
        <p:txBody>
          <a:bodyPr wrap="square" rtlCol="0">
            <a:spAutoFit/>
          </a:bodyPr>
          <a:lstStyle/>
          <a:p>
            <a:pPr algn="ctr"/>
            <a:r>
              <a:rPr lang="en-GB" sz="2400" b="1" dirty="0">
                <a:solidFill>
                  <a:srgbClr val="FFFF00"/>
                </a:solidFill>
                <a:latin typeface="Helvetica Neue" panose="02000503000000020004" pitchFamily="2"/>
                <a:ea typeface="A-TTF Shin Go Pro B" panose="020B0700000000000000" pitchFamily="34" charset="-128"/>
              </a:rPr>
              <a:t>★</a:t>
            </a:r>
            <a:r>
              <a:rPr lang="en-GB" sz="2400" b="1" dirty="0">
                <a:latin typeface="Helvetica Neue" panose="02000503000000020004" pitchFamily="2"/>
                <a:ea typeface="A-TTF Shin Go Pro B" panose="020B0700000000000000" pitchFamily="34" charset="-128"/>
              </a:rPr>
              <a:t> Key Project Goal </a:t>
            </a:r>
            <a:r>
              <a:rPr lang="en-GB" sz="2400" b="1" dirty="0">
                <a:solidFill>
                  <a:srgbClr val="FFFF00"/>
                </a:solidFill>
                <a:latin typeface="Helvetica Neue" panose="02000503000000020004" pitchFamily="2"/>
                <a:ea typeface="A-TTF Shin Go Pro B" panose="020B0700000000000000" pitchFamily="34" charset="-128"/>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3"/>
        <p:cNvGrpSpPr/>
        <p:nvPr/>
      </p:nvGrpSpPr>
      <p:grpSpPr>
        <a:xfrm>
          <a:off x="0" y="0"/>
          <a:ext cx="0" cy="0"/>
          <a:chOff x="0" y="0"/>
          <a:chExt cx="0" cy="0"/>
        </a:xfrm>
      </p:grpSpPr>
      <p:sp>
        <p:nvSpPr>
          <p:cNvPr id="324" name="Google Shape;324;p31"/>
          <p:cNvSpPr/>
          <p:nvPr/>
        </p:nvSpPr>
        <p:spPr>
          <a:xfrm>
            <a:off x="0" y="0"/>
            <a:ext cx="12192000" cy="68580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chemeClr val="lt1"/>
              </a:solidFill>
              <a:latin typeface="Arial"/>
              <a:ea typeface="Arial"/>
              <a:cs typeface="Arial"/>
              <a:sym typeface="Arial"/>
            </a:endParaRPr>
          </a:p>
        </p:txBody>
      </p:sp>
      <p:sp>
        <p:nvSpPr>
          <p:cNvPr id="325" name="Google Shape;325;p31"/>
          <p:cNvSpPr txBox="1">
            <a:spLocks noGrp="1"/>
          </p:cNvSpPr>
          <p:nvPr>
            <p:ph type="title"/>
          </p:nvPr>
        </p:nvSpPr>
        <p:spPr>
          <a:xfrm>
            <a:off x="841248" y="503132"/>
            <a:ext cx="10509600" cy="19749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Theory</a:t>
            </a:r>
            <a:endParaRPr>
              <a:latin typeface="Helvetica Neue"/>
              <a:ea typeface="Helvetica Neue"/>
              <a:cs typeface="Helvetica Neue"/>
              <a:sym typeface="Helvetica Neue"/>
            </a:endParaRPr>
          </a:p>
        </p:txBody>
      </p:sp>
      <p:sp>
        <p:nvSpPr>
          <p:cNvPr id="326" name="Google Shape;326;p31"/>
          <p:cNvSpPr/>
          <p:nvPr/>
        </p:nvSpPr>
        <p:spPr>
          <a:xfrm>
            <a:off x="842772" y="0"/>
            <a:ext cx="10506600" cy="1914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7" name="Google Shape;327;p31"/>
          <p:cNvSpPr/>
          <p:nvPr/>
        </p:nvSpPr>
        <p:spPr>
          <a:xfrm>
            <a:off x="841248" y="2894076"/>
            <a:ext cx="10506600" cy="18300"/>
          </a:xfrm>
          <a:prstGeom prst="rect">
            <a:avLst/>
          </a:prstGeom>
          <a:solidFill>
            <a:srgbClr val="B5CEDA"/>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Arial"/>
              <a:buNone/>
            </a:pPr>
            <a:endParaRPr sz="1800" b="0" i="0" u="none" strike="noStrike" cap="none">
              <a:solidFill>
                <a:srgbClr val="FFFFFF"/>
              </a:solidFill>
              <a:latin typeface="Calibri"/>
              <a:ea typeface="Calibri"/>
              <a:cs typeface="Calibri"/>
              <a:sym typeface="Calibri"/>
            </a:endParaRPr>
          </a:p>
        </p:txBody>
      </p:sp>
      <p:sp>
        <p:nvSpPr>
          <p:cNvPr id="328" name="Google Shape;328;p31"/>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7</a:t>
            </a:fld>
            <a:endParaRPr sz="1800" b="0" i="0" u="none" strike="noStrike" cap="none">
              <a:solidFill>
                <a:schemeClr val="dk1"/>
              </a:solidFill>
              <a:latin typeface="Arial"/>
              <a:ea typeface="Arial"/>
              <a:cs typeface="Arial"/>
              <a:sym typeface="Arial"/>
            </a:endParaRPr>
          </a:p>
        </p:txBody>
      </p:sp>
      <p:sp>
        <p:nvSpPr>
          <p:cNvPr id="329" name="Google Shape;329;p31"/>
          <p:cNvSpPr txBox="1"/>
          <p:nvPr/>
        </p:nvSpPr>
        <p:spPr>
          <a:xfrm>
            <a:off x="841250" y="3328425"/>
            <a:ext cx="10506600" cy="27243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3200">
                <a:solidFill>
                  <a:schemeClr val="dk1"/>
                </a:solidFill>
                <a:latin typeface="Helvetica Neue"/>
                <a:ea typeface="Helvetica Neue"/>
                <a:cs typeface="Helvetica Neue"/>
                <a:sym typeface="Helvetica Neue"/>
              </a:rPr>
              <a:t>Structural Analysis</a:t>
            </a:r>
            <a:endParaRPr sz="32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3200">
                <a:solidFill>
                  <a:schemeClr val="dk1"/>
                </a:solidFill>
                <a:latin typeface="Helvetica Neue"/>
                <a:ea typeface="Helvetica Neue"/>
                <a:cs typeface="Helvetica Neue"/>
                <a:sym typeface="Helvetica Neue"/>
              </a:rPr>
              <a:t>Computational Modelling</a:t>
            </a:r>
            <a:endParaRPr sz="3200">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3200">
                <a:solidFill>
                  <a:schemeClr val="dk1"/>
                </a:solidFill>
                <a:latin typeface="Helvetica Neue"/>
                <a:ea typeface="Helvetica Neue"/>
                <a:cs typeface="Helvetica Neue"/>
                <a:sym typeface="Helvetica Neue"/>
              </a:rPr>
              <a:t>Material Selection</a:t>
            </a:r>
            <a:endParaRPr sz="3200">
              <a:solidFill>
                <a:schemeClr val="dk1"/>
              </a:solidFill>
              <a:latin typeface="Helvetica Neue"/>
              <a:ea typeface="Helvetica Neue"/>
              <a:cs typeface="Helvetica Neue"/>
              <a:sym typeface="Helvetica Neue"/>
            </a:endParaRPr>
          </a:p>
        </p:txBody>
      </p:sp>
      <p:sp>
        <p:nvSpPr>
          <p:cNvPr id="330" name="Google Shape;330;p31"/>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7</a:t>
            </a:fld>
            <a:endParaRPr/>
          </a:p>
        </p:txBody>
      </p:sp>
      <p:sp>
        <p:nvSpPr>
          <p:cNvPr id="331" name="Google Shape;331;p31"/>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32" name="Google Shape;332;p31"/>
          <p:cNvGrpSpPr/>
          <p:nvPr/>
        </p:nvGrpSpPr>
        <p:grpSpPr>
          <a:xfrm>
            <a:off x="310397" y="6285180"/>
            <a:ext cx="9143124" cy="579401"/>
            <a:chOff x="172590" y="4703279"/>
            <a:chExt cx="6988019" cy="442832"/>
          </a:xfrm>
        </p:grpSpPr>
        <p:sp>
          <p:nvSpPr>
            <p:cNvPr id="333" name="Google Shape;333;p31"/>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34" name="Google Shape;334;p31"/>
            <p:cNvSpPr txBox="1"/>
            <p:nvPr/>
          </p:nvSpPr>
          <p:spPr>
            <a:xfrm>
              <a:off x="1568402" y="4703279"/>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Theory</a:t>
              </a:r>
              <a:endParaRPr sz="1700">
                <a:latin typeface="Helvetica Neue"/>
                <a:ea typeface="Helvetica Neue"/>
                <a:cs typeface="Helvetica Neue"/>
                <a:sym typeface="Helvetica Neue"/>
              </a:endParaRPr>
            </a:p>
          </p:txBody>
        </p:sp>
        <p:sp>
          <p:nvSpPr>
            <p:cNvPr id="335" name="Google Shape;335;p31"/>
            <p:cNvSpPr txBox="1"/>
            <p:nvPr/>
          </p:nvSpPr>
          <p:spPr>
            <a:xfrm>
              <a:off x="3032749"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600">
                <a:latin typeface="Helvetica Neue"/>
                <a:ea typeface="Helvetica Neue"/>
                <a:cs typeface="Helvetica Neue"/>
                <a:sym typeface="Helvetica Neue"/>
              </a:endParaRPr>
            </a:p>
          </p:txBody>
        </p:sp>
        <p:sp>
          <p:nvSpPr>
            <p:cNvPr id="336" name="Google Shape;336;p31"/>
            <p:cNvSpPr txBox="1"/>
            <p:nvPr/>
          </p:nvSpPr>
          <p:spPr>
            <a:xfrm>
              <a:off x="4430829" y="4761811"/>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37" name="Google Shape;337;p31"/>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800">
                <a:latin typeface="Helvetica Neue"/>
                <a:ea typeface="Helvetica Neue"/>
                <a:cs typeface="Helvetica Neue"/>
                <a:sym typeface="Helvetica Neue"/>
              </a:endParaRPr>
            </a:p>
          </p:txBody>
        </p:sp>
      </p:grpSp>
      <p:sp>
        <p:nvSpPr>
          <p:cNvPr id="338" name="Google Shape;338;p31"/>
          <p:cNvSpPr txBox="1"/>
          <p:nvPr/>
        </p:nvSpPr>
        <p:spPr>
          <a:xfrm>
            <a:off x="9537933" y="6355542"/>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3"/>
        <p:cNvGrpSpPr/>
        <p:nvPr/>
      </p:nvGrpSpPr>
      <p:grpSpPr>
        <a:xfrm>
          <a:off x="0" y="0"/>
          <a:ext cx="0" cy="0"/>
          <a:chOff x="0" y="0"/>
          <a:chExt cx="0" cy="0"/>
        </a:xfrm>
      </p:grpSpPr>
      <p:pic>
        <p:nvPicPr>
          <p:cNvPr id="344" name="Google Shape;344;p32"/>
          <p:cNvPicPr preferRelativeResize="0"/>
          <p:nvPr/>
        </p:nvPicPr>
        <p:blipFill rotWithShape="1">
          <a:blip r:embed="rId3">
            <a:alphaModFix/>
          </a:blip>
          <a:srcRect r="20489"/>
          <a:stretch/>
        </p:blipFill>
        <p:spPr>
          <a:xfrm>
            <a:off x="191900" y="2920600"/>
            <a:ext cx="4465279" cy="1911225"/>
          </a:xfrm>
          <a:prstGeom prst="rect">
            <a:avLst/>
          </a:prstGeom>
          <a:noFill/>
          <a:ln>
            <a:noFill/>
          </a:ln>
        </p:spPr>
      </p:pic>
      <p:sp>
        <p:nvSpPr>
          <p:cNvPr id="345" name="Google Shape;345;p32"/>
          <p:cNvSpPr txBox="1">
            <a:spLocks noGrp="1"/>
          </p:cNvSpPr>
          <p:nvPr>
            <p:ph type="title"/>
          </p:nvPr>
        </p:nvSpPr>
        <p:spPr>
          <a:xfrm>
            <a:off x="1115568" y="548640"/>
            <a:ext cx="10591032" cy="1179576"/>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90000"/>
              <a:buFont typeface="Arial"/>
              <a:buNone/>
            </a:pPr>
            <a:r>
              <a:rPr lang="en-US" sz="4400" dirty="0">
                <a:latin typeface="Helvetica Neue"/>
                <a:ea typeface="Helvetica Neue"/>
                <a:cs typeface="Helvetica Neue"/>
                <a:sym typeface="Helvetica Neue"/>
              </a:rPr>
              <a:t>Structural Analysis of Magnetic </a:t>
            </a:r>
            <a:r>
              <a:rPr lang="en-US" sz="4400" dirty="0" err="1">
                <a:latin typeface="Helvetica Neue"/>
                <a:ea typeface="Helvetica Neue"/>
                <a:cs typeface="Helvetica Neue"/>
                <a:sym typeface="Helvetica Neue"/>
              </a:rPr>
              <a:t>Fibres</a:t>
            </a:r>
            <a:endParaRPr sz="4400" dirty="0">
              <a:latin typeface="Helvetica Neue"/>
              <a:ea typeface="Helvetica Neue"/>
              <a:cs typeface="Helvetica Neue"/>
              <a:sym typeface="Helvetica Neue"/>
            </a:endParaRPr>
          </a:p>
          <a:p>
            <a:pPr marL="0" lvl="0" indent="0" algn="l" rtl="0">
              <a:spcBef>
                <a:spcPts val="0"/>
              </a:spcBef>
              <a:spcAft>
                <a:spcPts val="0"/>
              </a:spcAft>
              <a:buClr>
                <a:schemeClr val="dk1"/>
              </a:buClr>
              <a:buSzPct val="42307"/>
              <a:buFont typeface="Arial"/>
              <a:buNone/>
            </a:pPr>
            <a:r>
              <a:rPr lang="en-US" sz="2600" b="0" dirty="0">
                <a:solidFill>
                  <a:schemeClr val="accent1"/>
                </a:solidFill>
                <a:latin typeface="Helvetica Neue"/>
                <a:ea typeface="Helvetica Neue"/>
                <a:cs typeface="Helvetica Neue"/>
                <a:sym typeface="Helvetica Neue"/>
              </a:rPr>
              <a:t>Beam theory with an additional contact force from the hydrogel</a:t>
            </a:r>
            <a:endParaRPr dirty="0">
              <a:latin typeface="Helvetica Neue"/>
              <a:ea typeface="Helvetica Neue"/>
              <a:cs typeface="Helvetica Neue"/>
              <a:sym typeface="Helvetica Neue"/>
            </a:endParaRPr>
          </a:p>
        </p:txBody>
      </p:sp>
      <p:sp>
        <p:nvSpPr>
          <p:cNvPr id="346" name="Google Shape;346;p32"/>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8</a:t>
            </a:fld>
            <a:endParaRPr sz="1800" b="0" i="0" u="none" strike="noStrike" cap="none">
              <a:solidFill>
                <a:schemeClr val="dk1"/>
              </a:solidFill>
              <a:latin typeface="Arial"/>
              <a:ea typeface="Arial"/>
              <a:cs typeface="Arial"/>
              <a:sym typeface="Arial"/>
            </a:endParaRPr>
          </a:p>
        </p:txBody>
      </p:sp>
      <p:sp>
        <p:nvSpPr>
          <p:cNvPr id="347" name="Google Shape;347;p32"/>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8</a:t>
            </a:fld>
            <a:endParaRPr/>
          </a:p>
        </p:txBody>
      </p:sp>
      <p:sp>
        <p:nvSpPr>
          <p:cNvPr id="348" name="Google Shape;348;p32"/>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49" name="Google Shape;349;p32"/>
          <p:cNvGrpSpPr/>
          <p:nvPr/>
        </p:nvGrpSpPr>
        <p:grpSpPr>
          <a:xfrm>
            <a:off x="310397" y="6285180"/>
            <a:ext cx="9143124" cy="579401"/>
            <a:chOff x="172590" y="4703279"/>
            <a:chExt cx="6988019" cy="442832"/>
          </a:xfrm>
        </p:grpSpPr>
        <p:sp>
          <p:nvSpPr>
            <p:cNvPr id="350" name="Google Shape;350;p32"/>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51" name="Google Shape;351;p32"/>
            <p:cNvSpPr txBox="1"/>
            <p:nvPr/>
          </p:nvSpPr>
          <p:spPr>
            <a:xfrm>
              <a:off x="1568402" y="4703279"/>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Theory</a:t>
              </a:r>
              <a:endParaRPr sz="1700">
                <a:latin typeface="Helvetica Neue"/>
                <a:ea typeface="Helvetica Neue"/>
                <a:cs typeface="Helvetica Neue"/>
                <a:sym typeface="Helvetica Neue"/>
              </a:endParaRPr>
            </a:p>
          </p:txBody>
        </p:sp>
        <p:sp>
          <p:nvSpPr>
            <p:cNvPr id="352" name="Google Shape;352;p32"/>
            <p:cNvSpPr txBox="1"/>
            <p:nvPr/>
          </p:nvSpPr>
          <p:spPr>
            <a:xfrm>
              <a:off x="3032749"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600">
                <a:latin typeface="Helvetica Neue"/>
                <a:ea typeface="Helvetica Neue"/>
                <a:cs typeface="Helvetica Neue"/>
                <a:sym typeface="Helvetica Neue"/>
              </a:endParaRPr>
            </a:p>
          </p:txBody>
        </p:sp>
        <p:sp>
          <p:nvSpPr>
            <p:cNvPr id="353" name="Google Shape;353;p32"/>
            <p:cNvSpPr txBox="1"/>
            <p:nvPr/>
          </p:nvSpPr>
          <p:spPr>
            <a:xfrm>
              <a:off x="4430829" y="4761811"/>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54" name="Google Shape;354;p32"/>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800">
                <a:latin typeface="Helvetica Neue"/>
                <a:ea typeface="Helvetica Neue"/>
                <a:cs typeface="Helvetica Neue"/>
                <a:sym typeface="Helvetica Neue"/>
              </a:endParaRPr>
            </a:p>
          </p:txBody>
        </p:sp>
      </p:grpSp>
      <p:sp>
        <p:nvSpPr>
          <p:cNvPr id="355" name="Google Shape;355;p32"/>
          <p:cNvSpPr txBox="1"/>
          <p:nvPr/>
        </p:nvSpPr>
        <p:spPr>
          <a:xfrm>
            <a:off x="9537933" y="6355542"/>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pic>
        <p:nvPicPr>
          <p:cNvPr id="356" name="Google Shape;356;p32"/>
          <p:cNvPicPr preferRelativeResize="0"/>
          <p:nvPr/>
        </p:nvPicPr>
        <p:blipFill>
          <a:blip r:embed="rId4">
            <a:alphaModFix/>
          </a:blip>
          <a:stretch>
            <a:fillRect/>
          </a:stretch>
        </p:blipFill>
        <p:spPr>
          <a:xfrm>
            <a:off x="4994700" y="3127143"/>
            <a:ext cx="5654000" cy="1315882"/>
          </a:xfrm>
          <a:prstGeom prst="rect">
            <a:avLst/>
          </a:prstGeom>
          <a:noFill/>
          <a:ln>
            <a:noFill/>
          </a:ln>
        </p:spPr>
      </p:pic>
      <p:sp>
        <p:nvSpPr>
          <p:cNvPr id="357" name="Google Shape;357;p32"/>
          <p:cNvSpPr txBox="1"/>
          <p:nvPr/>
        </p:nvSpPr>
        <p:spPr>
          <a:xfrm>
            <a:off x="485400" y="2001750"/>
            <a:ext cx="11221200" cy="923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dk1"/>
                </a:solidFill>
                <a:latin typeface="Helvetica Neue"/>
                <a:ea typeface="Helvetica Neue"/>
                <a:cs typeface="Helvetica Neue"/>
                <a:sym typeface="Helvetica Neue"/>
              </a:rPr>
              <a:t>Assume a clamped elastic beam surrounded by a soft hydrogel medium. The hydrogel exerts a viscoelastic reaction force on the displaced fibre </a:t>
            </a:r>
            <a:r>
              <a:rPr lang="en-US" sz="2400" b="1">
                <a:solidFill>
                  <a:schemeClr val="accent1"/>
                </a:solidFill>
                <a:latin typeface="Helvetica Neue"/>
                <a:ea typeface="Helvetica Neue"/>
                <a:cs typeface="Helvetica Neue"/>
                <a:sym typeface="Helvetica Neue"/>
              </a:rPr>
              <a:t>[2]</a:t>
            </a:r>
            <a:endParaRPr sz="2400" b="1">
              <a:solidFill>
                <a:schemeClr val="accent1"/>
              </a:solidFill>
              <a:latin typeface="Helvetica Neue"/>
              <a:ea typeface="Helvetica Neue"/>
              <a:cs typeface="Helvetica Neue"/>
              <a:sym typeface="Helvetica Neue"/>
            </a:endParaRPr>
          </a:p>
        </p:txBody>
      </p:sp>
      <p:sp>
        <p:nvSpPr>
          <p:cNvPr id="358" name="Google Shape;358;p32"/>
          <p:cNvSpPr txBox="1"/>
          <p:nvPr/>
        </p:nvSpPr>
        <p:spPr>
          <a:xfrm>
            <a:off x="6196175" y="4492075"/>
            <a:ext cx="60198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800">
                <a:solidFill>
                  <a:schemeClr val="dk1"/>
                </a:solidFill>
                <a:latin typeface="Helvetica Neue"/>
                <a:ea typeface="Helvetica Neue"/>
                <a:cs typeface="Helvetica Neue"/>
                <a:sym typeface="Helvetica Neue"/>
              </a:rPr>
              <a:t>(</a:t>
            </a:r>
            <a:r>
              <a:rPr lang="en-US" sz="1800" i="1">
                <a:solidFill>
                  <a:schemeClr val="dk1"/>
                </a:solidFill>
                <a:latin typeface="Times New Roman"/>
                <a:ea typeface="Times New Roman"/>
                <a:cs typeface="Times New Roman"/>
                <a:sym typeface="Times New Roman"/>
              </a:rPr>
              <a:t>k</a:t>
            </a:r>
            <a:r>
              <a:rPr lang="en-US" sz="1800">
                <a:solidFill>
                  <a:schemeClr val="dk1"/>
                </a:solidFill>
                <a:latin typeface="Helvetica Neue"/>
                <a:ea typeface="Helvetica Neue"/>
                <a:cs typeface="Helvetica Neue"/>
                <a:sym typeface="Helvetica Neue"/>
              </a:rPr>
              <a:t>: hydrogel stiffness per unit length, </a:t>
            </a:r>
            <a:r>
              <a:rPr lang="en-US" sz="1800" i="1">
                <a:solidFill>
                  <a:schemeClr val="dk1"/>
                </a:solidFill>
                <a:latin typeface="Times New Roman"/>
                <a:ea typeface="Times New Roman"/>
                <a:cs typeface="Times New Roman"/>
                <a:sym typeface="Times New Roman"/>
              </a:rPr>
              <a:t>E</a:t>
            </a:r>
            <a:r>
              <a:rPr lang="en-US" sz="1800">
                <a:solidFill>
                  <a:schemeClr val="dk1"/>
                </a:solidFill>
                <a:latin typeface="Helvetica Neue"/>
                <a:ea typeface="Helvetica Neue"/>
                <a:cs typeface="Helvetica Neue"/>
                <a:sym typeface="Helvetica Neue"/>
              </a:rPr>
              <a:t>: fibre modulus, </a:t>
            </a: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i="1">
                <a:solidFill>
                  <a:schemeClr val="dk1"/>
                </a:solidFill>
                <a:latin typeface="Times New Roman"/>
                <a:ea typeface="Times New Roman"/>
                <a:cs typeface="Times New Roman"/>
                <a:sym typeface="Times New Roman"/>
              </a:rPr>
              <a:t>I</a:t>
            </a:r>
            <a:r>
              <a:rPr lang="en-US" sz="1800">
                <a:solidFill>
                  <a:schemeClr val="dk1"/>
                </a:solidFill>
                <a:latin typeface="Helvetica Neue"/>
                <a:ea typeface="Helvetica Neue"/>
                <a:cs typeface="Helvetica Neue"/>
                <a:sym typeface="Helvetica Neue"/>
              </a:rPr>
              <a:t>: fibre second moment of area)</a:t>
            </a:r>
            <a:endParaRPr sz="1800">
              <a:solidFill>
                <a:schemeClr val="dk1"/>
              </a:solidFill>
              <a:latin typeface="Helvetica Neue"/>
              <a:ea typeface="Helvetica Neue"/>
              <a:cs typeface="Helvetica Neue"/>
              <a:sym typeface="Helvetica Neue"/>
            </a:endParaRPr>
          </a:p>
        </p:txBody>
      </p:sp>
      <p:sp>
        <p:nvSpPr>
          <p:cNvPr id="359" name="Google Shape;359;p32"/>
          <p:cNvSpPr/>
          <p:nvPr/>
        </p:nvSpPr>
        <p:spPr>
          <a:xfrm>
            <a:off x="6211725" y="3017900"/>
            <a:ext cx="923400" cy="923400"/>
          </a:xfrm>
          <a:prstGeom prst="mathMultiply">
            <a:avLst>
              <a:gd name="adj1" fmla="val 2352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0" name="Google Shape;360;p32"/>
          <p:cNvSpPr/>
          <p:nvPr/>
        </p:nvSpPr>
        <p:spPr>
          <a:xfrm>
            <a:off x="9796175" y="3017900"/>
            <a:ext cx="923400" cy="923400"/>
          </a:xfrm>
          <a:prstGeom prst="mathMultiply">
            <a:avLst>
              <a:gd name="adj1" fmla="val 23520"/>
            </a:avLst>
          </a:prstGeom>
          <a:solidFill>
            <a:schemeClr val="accent1"/>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361" name="Google Shape;361;p32"/>
          <p:cNvSpPr txBox="1"/>
          <p:nvPr/>
        </p:nvSpPr>
        <p:spPr>
          <a:xfrm>
            <a:off x="7442825" y="2833100"/>
            <a:ext cx="2268300" cy="554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a:solidFill>
                  <a:schemeClr val="accent1"/>
                </a:solidFill>
                <a:latin typeface="Helvetica Neue"/>
                <a:ea typeface="Helvetica Neue"/>
                <a:cs typeface="Helvetica Neue"/>
                <a:sym typeface="Helvetica Neue"/>
              </a:rPr>
              <a:t>Steady state</a:t>
            </a:r>
            <a:endParaRPr sz="2400">
              <a:solidFill>
                <a:schemeClr val="accent1"/>
              </a:solidFill>
              <a:latin typeface="Helvetica Neue"/>
              <a:ea typeface="Helvetica Neue"/>
              <a:cs typeface="Helvetica Neue"/>
              <a:sym typeface="Helvetica Neue"/>
            </a:endParaRPr>
          </a:p>
        </p:txBody>
      </p:sp>
      <p:cxnSp>
        <p:nvCxnSpPr>
          <p:cNvPr id="362" name="Google Shape;362;p32"/>
          <p:cNvCxnSpPr>
            <a:stCxn id="361" idx="1"/>
          </p:cNvCxnSpPr>
          <p:nvPr/>
        </p:nvCxnSpPr>
        <p:spPr>
          <a:xfrm flipH="1">
            <a:off x="7101125" y="3110150"/>
            <a:ext cx="341700" cy="120000"/>
          </a:xfrm>
          <a:prstGeom prst="straightConnector1">
            <a:avLst/>
          </a:prstGeom>
          <a:noFill/>
          <a:ln w="9525" cap="flat" cmpd="sng">
            <a:solidFill>
              <a:schemeClr val="accent1"/>
            </a:solidFill>
            <a:prstDash val="solid"/>
            <a:round/>
            <a:headEnd type="none" w="med" len="med"/>
            <a:tailEnd type="triangle" w="med" len="med"/>
          </a:ln>
        </p:spPr>
      </p:cxnSp>
      <p:cxnSp>
        <p:nvCxnSpPr>
          <p:cNvPr id="363" name="Google Shape;363;p32"/>
          <p:cNvCxnSpPr/>
          <p:nvPr/>
        </p:nvCxnSpPr>
        <p:spPr>
          <a:xfrm>
            <a:off x="9332350" y="3155400"/>
            <a:ext cx="507300" cy="168300"/>
          </a:xfrm>
          <a:prstGeom prst="straightConnector1">
            <a:avLst/>
          </a:prstGeom>
          <a:noFill/>
          <a:ln w="9525" cap="flat" cmpd="sng">
            <a:solidFill>
              <a:schemeClr val="accent1"/>
            </a:solidFill>
            <a:prstDash val="solid"/>
            <a:round/>
            <a:headEnd type="none" w="med" len="med"/>
            <a:tailEnd type="triangle" w="med" len="med"/>
          </a:ln>
        </p:spPr>
      </p:cxnSp>
      <p:pic>
        <p:nvPicPr>
          <p:cNvPr id="364" name="Google Shape;364;p32"/>
          <p:cNvPicPr preferRelativeResize="0"/>
          <p:nvPr/>
        </p:nvPicPr>
        <p:blipFill>
          <a:blip r:embed="rId5">
            <a:alphaModFix/>
          </a:blip>
          <a:stretch>
            <a:fillRect/>
          </a:stretch>
        </p:blipFill>
        <p:spPr>
          <a:xfrm>
            <a:off x="129075" y="4288938"/>
            <a:ext cx="6019825" cy="1869749"/>
          </a:xfrm>
          <a:prstGeom prst="rect">
            <a:avLst/>
          </a:prstGeom>
          <a:noFill/>
          <a:ln>
            <a:noFill/>
          </a:ln>
        </p:spPr>
      </p:pic>
      <p:sp>
        <p:nvSpPr>
          <p:cNvPr id="365" name="Google Shape;365;p32"/>
          <p:cNvSpPr txBox="1"/>
          <p:nvPr/>
        </p:nvSpPr>
        <p:spPr>
          <a:xfrm>
            <a:off x="6211725" y="5183275"/>
            <a:ext cx="5737800" cy="954300"/>
          </a:xfrm>
          <a:prstGeom prst="rect">
            <a:avLst/>
          </a:prstGeom>
          <a:noFill/>
          <a:ln>
            <a:noFill/>
          </a:ln>
        </p:spPr>
        <p:txBody>
          <a:bodyPr spcFirstLastPara="1" wrap="square" lIns="91425" tIns="91425" rIns="91425" bIns="91425" anchor="t" anchorCtr="0">
            <a:spAutoFit/>
          </a:bodyPr>
          <a:lstStyle/>
          <a:p>
            <a:pPr marL="0" lvl="0" indent="0" algn="l" rtl="0">
              <a:lnSpc>
                <a:spcPct val="150000"/>
              </a:lnSpc>
              <a:spcBef>
                <a:spcPts val="0"/>
              </a:spcBef>
              <a:spcAft>
                <a:spcPts val="0"/>
              </a:spcAft>
              <a:buNone/>
            </a:pPr>
            <a:r>
              <a:rPr lang="en-US" sz="2000">
                <a:solidFill>
                  <a:schemeClr val="dk1"/>
                </a:solidFill>
                <a:latin typeface="Helvetica Neue"/>
                <a:ea typeface="Helvetica Neue"/>
                <a:cs typeface="Helvetica Neue"/>
                <a:sym typeface="Helvetica Neue"/>
              </a:rPr>
              <a:t>Hydrogel force </a:t>
            </a:r>
            <a:r>
              <a:rPr lang="en-US" sz="2000" i="1">
                <a:solidFill>
                  <a:schemeClr val="dk1"/>
                </a:solidFill>
                <a:latin typeface="Times New Roman"/>
                <a:ea typeface="Times New Roman"/>
                <a:cs typeface="Times New Roman"/>
                <a:sym typeface="Times New Roman"/>
              </a:rPr>
              <a:t>ky</a:t>
            </a:r>
            <a:r>
              <a:rPr lang="en-US" sz="2000">
                <a:solidFill>
                  <a:schemeClr val="dk1"/>
                </a:solidFill>
                <a:latin typeface="Helvetica Neue"/>
                <a:ea typeface="Helvetica Neue"/>
                <a:cs typeface="Helvetica Neue"/>
                <a:sym typeface="Helvetica Neue"/>
              </a:rPr>
              <a:t> must not cause it to fail</a:t>
            </a: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000">
                <a:solidFill>
                  <a:schemeClr val="dk1"/>
                </a:solidFill>
                <a:latin typeface="Helvetica Neue"/>
                <a:ea typeface="Helvetica Neue"/>
                <a:cs typeface="Helvetica Neue"/>
                <a:sym typeface="Helvetica Neue"/>
              </a:rPr>
              <a:t>Compliant hydrogels do not impede the motion</a:t>
            </a:r>
            <a:endParaRPr sz="2000">
              <a:solidFill>
                <a:schemeClr val="dk1"/>
              </a:solidFill>
              <a:latin typeface="Helvetica Neue"/>
              <a:ea typeface="Helvetica Neue"/>
              <a:cs typeface="Helvetica Neue"/>
              <a:sym typeface="Helvetica Neue"/>
            </a:endParaRPr>
          </a:p>
        </p:txBody>
      </p:sp>
      <p:pic>
        <p:nvPicPr>
          <p:cNvPr id="366" name="Google Shape;366;p32"/>
          <p:cNvPicPr preferRelativeResize="0"/>
          <p:nvPr/>
        </p:nvPicPr>
        <p:blipFill>
          <a:blip r:embed="rId6">
            <a:alphaModFix/>
          </a:blip>
          <a:stretch>
            <a:fillRect/>
          </a:stretch>
        </p:blipFill>
        <p:spPr>
          <a:xfrm>
            <a:off x="3770700" y="5230975"/>
            <a:ext cx="1165457" cy="454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5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6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6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6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6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66"/>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6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1"/>
        <p:cNvGrpSpPr/>
        <p:nvPr/>
      </p:nvGrpSpPr>
      <p:grpSpPr>
        <a:xfrm>
          <a:off x="0" y="0"/>
          <a:ext cx="0" cy="0"/>
          <a:chOff x="0" y="0"/>
          <a:chExt cx="0" cy="0"/>
        </a:xfrm>
      </p:grpSpPr>
      <p:pic>
        <p:nvPicPr>
          <p:cNvPr id="2" name="Untitled design">
            <a:hlinkClick r:id="" action="ppaction://media"/>
            <a:extLst>
              <a:ext uri="{FF2B5EF4-FFF2-40B4-BE49-F238E27FC236}">
                <a16:creationId xmlns:a16="http://schemas.microsoft.com/office/drawing/2014/main" id="{997241ED-00A0-4FB4-1BF7-2B4862AD838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72500" y="2734774"/>
            <a:ext cx="7015250" cy="3946078"/>
          </a:xfrm>
          <a:prstGeom prst="rect">
            <a:avLst/>
          </a:prstGeom>
        </p:spPr>
      </p:pic>
      <p:sp>
        <p:nvSpPr>
          <p:cNvPr id="373" name="Google Shape;373;p33"/>
          <p:cNvSpPr txBox="1">
            <a:spLocks noGrp="1"/>
          </p:cNvSpPr>
          <p:nvPr>
            <p:ph type="title"/>
          </p:nvPr>
        </p:nvSpPr>
        <p:spPr>
          <a:xfrm>
            <a:off x="1115568" y="548640"/>
            <a:ext cx="10168200" cy="1179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Computational Modelling</a:t>
            </a:r>
            <a:endParaRPr>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2600" b="0">
                <a:solidFill>
                  <a:schemeClr val="accent1"/>
                </a:solidFill>
                <a:latin typeface="Helvetica Neue"/>
                <a:ea typeface="Helvetica Neue"/>
                <a:cs typeface="Helvetica Neue"/>
                <a:sym typeface="Helvetica Neue"/>
              </a:rPr>
              <a:t>Captures the nonlinear magnetomechanical coupling</a:t>
            </a:r>
            <a:endParaRPr sz="3688">
              <a:latin typeface="Helvetica Neue"/>
              <a:ea typeface="Helvetica Neue"/>
              <a:cs typeface="Helvetica Neue"/>
              <a:sym typeface="Helvetica Neue"/>
            </a:endParaRPr>
          </a:p>
        </p:txBody>
      </p:sp>
      <p:sp>
        <p:nvSpPr>
          <p:cNvPr id="374" name="Google Shape;374;p33"/>
          <p:cNvSpPr txBox="1"/>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fld id="{00000000-1234-1234-1234-123412341234}" type="slidenum">
              <a:rPr lang="en-US" sz="1800" b="0" i="0" u="none" strike="noStrike" cap="none">
                <a:solidFill>
                  <a:schemeClr val="dk1"/>
                </a:solidFill>
                <a:latin typeface="Arial"/>
                <a:ea typeface="Arial"/>
                <a:cs typeface="Arial"/>
                <a:sym typeface="Arial"/>
              </a:rPr>
              <a:t>9</a:t>
            </a:fld>
            <a:endParaRPr sz="1800" b="0" i="0" u="none" strike="noStrike" cap="none">
              <a:solidFill>
                <a:schemeClr val="dk1"/>
              </a:solidFill>
              <a:latin typeface="Arial"/>
              <a:ea typeface="Arial"/>
              <a:cs typeface="Arial"/>
              <a:sym typeface="Arial"/>
            </a:endParaRPr>
          </a:p>
        </p:txBody>
      </p:sp>
      <p:sp>
        <p:nvSpPr>
          <p:cNvPr id="375" name="Google Shape;375;p33"/>
          <p:cNvSpPr txBox="1">
            <a:spLocks noGrp="1"/>
          </p:cNvSpPr>
          <p:nvPr>
            <p:ph type="sldNum" idx="12"/>
          </p:nvPr>
        </p:nvSpPr>
        <p:spPr>
          <a:xfrm>
            <a:off x="9255574" y="6389063"/>
            <a:ext cx="2743200" cy="365100"/>
          </a:xfrm>
          <a:prstGeom prst="rect">
            <a:avLst/>
          </a:prstGeom>
          <a:noFill/>
          <a:ln>
            <a:noFill/>
          </a:ln>
        </p:spPr>
        <p:txBody>
          <a:bodyPr spcFirstLastPara="1" wrap="square" lIns="91425" tIns="45700" rIns="91425" bIns="45700" anchor="t" anchorCtr="0">
            <a:noAutofit/>
          </a:bodyPr>
          <a:lstStyle/>
          <a:p>
            <a:pPr marL="0" lvl="0" indent="0" algn="r" rtl="0">
              <a:spcBef>
                <a:spcPts val="0"/>
              </a:spcBef>
              <a:spcAft>
                <a:spcPts val="0"/>
              </a:spcAft>
              <a:buNone/>
            </a:pPr>
            <a:fld id="{00000000-1234-1234-1234-123412341234}" type="slidenum">
              <a:rPr lang="en-US"/>
              <a:t>9</a:t>
            </a:fld>
            <a:endParaRPr/>
          </a:p>
        </p:txBody>
      </p:sp>
      <p:sp>
        <p:nvSpPr>
          <p:cNvPr id="376" name="Google Shape;376;p33"/>
          <p:cNvSpPr/>
          <p:nvPr/>
        </p:nvSpPr>
        <p:spPr>
          <a:xfrm>
            <a:off x="191911" y="6014156"/>
            <a:ext cx="11221200" cy="8439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grpSp>
        <p:nvGrpSpPr>
          <p:cNvPr id="377" name="Google Shape;377;p33"/>
          <p:cNvGrpSpPr/>
          <p:nvPr/>
        </p:nvGrpSpPr>
        <p:grpSpPr>
          <a:xfrm>
            <a:off x="310397" y="6285180"/>
            <a:ext cx="9143124" cy="579401"/>
            <a:chOff x="172590" y="4703279"/>
            <a:chExt cx="6988019" cy="442832"/>
          </a:xfrm>
        </p:grpSpPr>
        <p:sp>
          <p:nvSpPr>
            <p:cNvPr id="378" name="Google Shape;378;p33"/>
            <p:cNvSpPr txBox="1"/>
            <p:nvPr/>
          </p:nvSpPr>
          <p:spPr>
            <a:xfrm>
              <a:off x="172590" y="4759335"/>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79" name="Google Shape;379;p33"/>
            <p:cNvSpPr txBox="1"/>
            <p:nvPr/>
          </p:nvSpPr>
          <p:spPr>
            <a:xfrm>
              <a:off x="1568402" y="4703279"/>
              <a:ext cx="1398000" cy="440100"/>
            </a:xfrm>
            <a:prstGeom prst="rect">
              <a:avLst/>
            </a:prstGeom>
            <a:solidFill>
              <a:schemeClr val="accent1"/>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solidFill>
                    <a:schemeClr val="lt1"/>
                  </a:solidFill>
                  <a:latin typeface="Helvetica Neue"/>
                  <a:ea typeface="Helvetica Neue"/>
                  <a:cs typeface="Helvetica Neue"/>
                  <a:sym typeface="Helvetica Neue"/>
                </a:rPr>
                <a:t>Theory</a:t>
              </a:r>
              <a:endParaRPr sz="1700">
                <a:latin typeface="Helvetica Neue"/>
                <a:ea typeface="Helvetica Neue"/>
                <a:cs typeface="Helvetica Neue"/>
                <a:sym typeface="Helvetica Neue"/>
              </a:endParaRPr>
            </a:p>
          </p:txBody>
        </p:sp>
        <p:sp>
          <p:nvSpPr>
            <p:cNvPr id="380" name="Google Shape;380;p33"/>
            <p:cNvSpPr txBox="1"/>
            <p:nvPr/>
          </p:nvSpPr>
          <p:spPr>
            <a:xfrm>
              <a:off x="3032749" y="4759337"/>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Methods</a:t>
              </a:r>
              <a:endParaRPr sz="1600">
                <a:latin typeface="Helvetica Neue"/>
                <a:ea typeface="Helvetica Neue"/>
                <a:cs typeface="Helvetica Neue"/>
                <a:sym typeface="Helvetica Neue"/>
              </a:endParaRPr>
            </a:p>
          </p:txBody>
        </p:sp>
        <p:sp>
          <p:nvSpPr>
            <p:cNvPr id="381" name="Google Shape;381;p33"/>
            <p:cNvSpPr txBox="1"/>
            <p:nvPr/>
          </p:nvSpPr>
          <p:spPr>
            <a:xfrm>
              <a:off x="4430829" y="4761811"/>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82" name="Google Shape;382;p33"/>
            <p:cNvSpPr txBox="1"/>
            <p:nvPr/>
          </p:nvSpPr>
          <p:spPr>
            <a:xfrm>
              <a:off x="5828909" y="4759336"/>
              <a:ext cx="1331700" cy="3843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Applications</a:t>
              </a:r>
              <a:endParaRPr sz="1800">
                <a:latin typeface="Helvetica Neue"/>
                <a:ea typeface="Helvetica Neue"/>
                <a:cs typeface="Helvetica Neue"/>
                <a:sym typeface="Helvetica Neue"/>
              </a:endParaRPr>
            </a:p>
          </p:txBody>
        </p:sp>
      </p:grpSp>
      <p:sp>
        <p:nvSpPr>
          <p:cNvPr id="383" name="Google Shape;383;p33"/>
          <p:cNvSpPr txBox="1"/>
          <p:nvPr/>
        </p:nvSpPr>
        <p:spPr>
          <a:xfrm>
            <a:off x="9537933" y="6355542"/>
            <a:ext cx="1723800" cy="502500"/>
          </a:xfrm>
          <a:prstGeom prst="rect">
            <a:avLst/>
          </a:prstGeom>
          <a:solidFill>
            <a:srgbClr val="D8D8D8"/>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600">
                <a:solidFill>
                  <a:schemeClr val="dk1"/>
                </a:solidFill>
                <a:latin typeface="Helvetica Neue"/>
                <a:ea typeface="Helvetica Neue"/>
                <a:cs typeface="Helvetica Neue"/>
                <a:sym typeface="Helvetica Neue"/>
              </a:rPr>
              <a:t>Conclusions</a:t>
            </a:r>
            <a:endParaRPr sz="1600">
              <a:latin typeface="Helvetica Neue"/>
              <a:ea typeface="Helvetica Neue"/>
              <a:cs typeface="Helvetica Neue"/>
              <a:sym typeface="Helvetica Neue"/>
            </a:endParaRPr>
          </a:p>
        </p:txBody>
      </p:sp>
      <p:sp>
        <p:nvSpPr>
          <p:cNvPr id="384" name="Google Shape;384;p33"/>
          <p:cNvSpPr txBox="1"/>
          <p:nvPr/>
        </p:nvSpPr>
        <p:spPr>
          <a:xfrm>
            <a:off x="310400" y="1728250"/>
            <a:ext cx="6953400" cy="1293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2400" b="1">
              <a:solidFill>
                <a:schemeClr val="dk1"/>
              </a:solidFill>
              <a:latin typeface="Helvetica Neue"/>
              <a:ea typeface="Helvetica Neue"/>
              <a:cs typeface="Helvetica Neue"/>
              <a:sym typeface="Helvetica Neue"/>
            </a:endParaRPr>
          </a:p>
          <a:p>
            <a:pPr marL="0" lvl="0" indent="0" algn="ctr" rtl="0">
              <a:spcBef>
                <a:spcPts val="0"/>
              </a:spcBef>
              <a:spcAft>
                <a:spcPts val="0"/>
              </a:spcAft>
              <a:buNone/>
            </a:pPr>
            <a:r>
              <a:rPr lang="en-US" sz="2400" b="1">
                <a:solidFill>
                  <a:schemeClr val="dk1"/>
                </a:solidFill>
                <a:latin typeface="Helvetica Neue"/>
                <a:ea typeface="Helvetica Neue"/>
                <a:cs typeface="Helvetica Neue"/>
                <a:sym typeface="Helvetica Neue"/>
              </a:rPr>
              <a:t>Solidworks:</a:t>
            </a:r>
            <a:r>
              <a:rPr lang="en-US" sz="2400">
                <a:solidFill>
                  <a:schemeClr val="dk1"/>
                </a:solidFill>
                <a:latin typeface="Helvetica Neue"/>
                <a:ea typeface="Helvetica Neue"/>
                <a:cs typeface="Helvetica Neue"/>
                <a:sym typeface="Helvetica Neue"/>
              </a:rPr>
              <a:t> simple structural FEA</a:t>
            </a:r>
            <a:endParaRPr sz="24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400">
              <a:solidFill>
                <a:schemeClr val="dk1"/>
              </a:solidFill>
              <a:latin typeface="Helvetica Neue"/>
              <a:ea typeface="Helvetica Neue"/>
              <a:cs typeface="Helvetica Neue"/>
              <a:sym typeface="Helvetica Neue"/>
            </a:endParaRPr>
          </a:p>
        </p:txBody>
      </p:sp>
      <p:sp>
        <p:nvSpPr>
          <p:cNvPr id="385" name="Google Shape;385;p33"/>
          <p:cNvSpPr txBox="1"/>
          <p:nvPr/>
        </p:nvSpPr>
        <p:spPr>
          <a:xfrm>
            <a:off x="7190500" y="2091250"/>
            <a:ext cx="5070000" cy="554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400" b="1">
                <a:solidFill>
                  <a:schemeClr val="dk1"/>
                </a:solidFill>
                <a:latin typeface="Helvetica Neue"/>
                <a:ea typeface="Helvetica Neue"/>
                <a:cs typeface="Helvetica Neue"/>
                <a:sym typeface="Helvetica Neue"/>
              </a:rPr>
              <a:t>COMSOL: </a:t>
            </a:r>
            <a:r>
              <a:rPr lang="en-US" sz="2400">
                <a:solidFill>
                  <a:schemeClr val="dk1"/>
                </a:solidFill>
                <a:latin typeface="Helvetica Neue"/>
                <a:ea typeface="Helvetica Neue"/>
                <a:cs typeface="Helvetica Neue"/>
                <a:sym typeface="Helvetica Neue"/>
              </a:rPr>
              <a:t>complex multiphysics</a:t>
            </a:r>
            <a:endParaRPr sz="2400">
              <a:solidFill>
                <a:schemeClr val="dk1"/>
              </a:solidFill>
              <a:latin typeface="Helvetica Neue"/>
              <a:ea typeface="Helvetica Neue"/>
              <a:cs typeface="Helvetica Neue"/>
              <a:sym typeface="Helvetica Neue"/>
            </a:endParaRPr>
          </a:p>
        </p:txBody>
      </p:sp>
      <p:pic>
        <p:nvPicPr>
          <p:cNvPr id="386" name="Google Shape;386;p33"/>
          <p:cNvPicPr preferRelativeResize="0"/>
          <p:nvPr/>
        </p:nvPicPr>
        <p:blipFill>
          <a:blip r:embed="rId6">
            <a:alphaModFix/>
          </a:blip>
          <a:stretch>
            <a:fillRect/>
          </a:stretch>
        </p:blipFill>
        <p:spPr>
          <a:xfrm>
            <a:off x="7552050" y="2645353"/>
            <a:ext cx="4550626" cy="3558045"/>
          </a:xfrm>
          <a:prstGeom prst="rect">
            <a:avLst/>
          </a:prstGeom>
          <a:noFill/>
          <a:ln>
            <a:noFill/>
          </a:ln>
        </p:spPr>
      </p:pic>
      <p:sp>
        <p:nvSpPr>
          <p:cNvPr id="387" name="Google Shape;387;p33"/>
          <p:cNvSpPr txBox="1"/>
          <p:nvPr/>
        </p:nvSpPr>
        <p:spPr>
          <a:xfrm>
            <a:off x="5778725" y="4742038"/>
            <a:ext cx="185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Helvetica Neue"/>
                <a:ea typeface="Helvetica Neue"/>
                <a:cs typeface="Helvetica Neue"/>
                <a:sym typeface="Helvetica Neue"/>
              </a:rPr>
              <a:t>electromagnet</a:t>
            </a:r>
            <a:endParaRPr sz="2000">
              <a:solidFill>
                <a:schemeClr val="dk1"/>
              </a:solidFill>
              <a:latin typeface="Helvetica Neue"/>
              <a:ea typeface="Helvetica Neue"/>
              <a:cs typeface="Helvetica Neue"/>
              <a:sym typeface="Helvetica Neue"/>
            </a:endParaRPr>
          </a:p>
        </p:txBody>
      </p:sp>
      <p:sp>
        <p:nvSpPr>
          <p:cNvPr id="388" name="Google Shape;388;p33"/>
          <p:cNvSpPr txBox="1"/>
          <p:nvPr/>
        </p:nvSpPr>
        <p:spPr>
          <a:xfrm>
            <a:off x="6373025" y="3895825"/>
            <a:ext cx="185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000">
                <a:solidFill>
                  <a:schemeClr val="dk1"/>
                </a:solidFill>
                <a:latin typeface="Helvetica Neue"/>
                <a:ea typeface="Helvetica Neue"/>
                <a:cs typeface="Helvetica Neue"/>
                <a:sym typeface="Helvetica Neue"/>
              </a:rPr>
              <a:t>fibre</a:t>
            </a:r>
            <a:endParaRPr sz="2000">
              <a:solidFill>
                <a:schemeClr val="dk1"/>
              </a:solidFill>
              <a:latin typeface="Helvetica Neue"/>
              <a:ea typeface="Helvetica Neue"/>
              <a:cs typeface="Helvetica Neue"/>
              <a:sym typeface="Helvetica Neue"/>
            </a:endParaRPr>
          </a:p>
        </p:txBody>
      </p:sp>
      <p:cxnSp>
        <p:nvCxnSpPr>
          <p:cNvPr id="389" name="Google Shape;389;p33"/>
          <p:cNvCxnSpPr/>
          <p:nvPr/>
        </p:nvCxnSpPr>
        <p:spPr>
          <a:xfrm rot="10800000" flipH="1">
            <a:off x="7058325" y="3684350"/>
            <a:ext cx="1335300" cy="471300"/>
          </a:xfrm>
          <a:prstGeom prst="straightConnector1">
            <a:avLst/>
          </a:prstGeom>
          <a:noFill/>
          <a:ln w="9525" cap="flat" cmpd="sng">
            <a:solidFill>
              <a:schemeClr val="accent1"/>
            </a:solidFill>
            <a:prstDash val="solid"/>
            <a:round/>
            <a:headEnd type="none" w="med" len="med"/>
            <a:tailEnd type="triangle" w="med" len="med"/>
          </a:ln>
        </p:spPr>
      </p:cxnSp>
      <p:cxnSp>
        <p:nvCxnSpPr>
          <p:cNvPr id="390" name="Google Shape;390;p33"/>
          <p:cNvCxnSpPr/>
          <p:nvPr/>
        </p:nvCxnSpPr>
        <p:spPr>
          <a:xfrm rot="10800000" flipH="1">
            <a:off x="7263800" y="4253750"/>
            <a:ext cx="1384500" cy="559800"/>
          </a:xfrm>
          <a:prstGeom prst="straightConnector1">
            <a:avLst/>
          </a:prstGeom>
          <a:noFill/>
          <a:ln w="9525" cap="flat" cmpd="sng">
            <a:solidFill>
              <a:schemeClr val="accent1"/>
            </a:solidFill>
            <a:prstDash val="solid"/>
            <a:round/>
            <a:headEnd type="none" w="med" len="med"/>
            <a:tailEnd type="triangle" w="med" len="med"/>
          </a:ln>
        </p:spPr>
      </p:cxnSp>
      <p:cxnSp>
        <p:nvCxnSpPr>
          <p:cNvPr id="391" name="Google Shape;391;p33"/>
          <p:cNvCxnSpPr>
            <a:cxnSpLocks/>
            <a:stCxn id="388" idx="1"/>
          </p:cNvCxnSpPr>
          <p:nvPr/>
        </p:nvCxnSpPr>
        <p:spPr>
          <a:xfrm flipH="1" flipV="1">
            <a:off x="4925961" y="3429000"/>
            <a:ext cx="1447064" cy="713125"/>
          </a:xfrm>
          <a:prstGeom prst="straightConnector1">
            <a:avLst/>
          </a:prstGeom>
          <a:noFill/>
          <a:ln w="9525" cap="flat" cmpd="sng">
            <a:solidFill>
              <a:schemeClr val="accent1"/>
            </a:solidFill>
            <a:prstDash val="solid"/>
            <a:round/>
            <a:headEnd type="none" w="med" len="med"/>
            <a:tailEnd type="triangle" w="med" len="med"/>
          </a:ln>
        </p:spPr>
      </p:cxnSp>
      <p:sp>
        <p:nvSpPr>
          <p:cNvPr id="392" name="Google Shape;392;p33"/>
          <p:cNvSpPr txBox="1"/>
          <p:nvPr/>
        </p:nvSpPr>
        <p:spPr>
          <a:xfrm>
            <a:off x="310400" y="4388425"/>
            <a:ext cx="7105200" cy="1662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2400" dirty="0">
                <a:solidFill>
                  <a:schemeClr val="dk1"/>
                </a:solidFill>
                <a:latin typeface="Helvetica Neue"/>
                <a:ea typeface="Helvetica Neue"/>
                <a:cs typeface="Helvetica Neue"/>
                <a:sym typeface="Helvetica Neue"/>
              </a:rPr>
              <a:t>Useful for checking </a:t>
            </a:r>
            <a:r>
              <a:rPr lang="en-US" sz="2400" b="1" dirty="0">
                <a:solidFill>
                  <a:schemeClr val="accent1"/>
                </a:solidFill>
                <a:latin typeface="Helvetica Neue"/>
                <a:ea typeface="Helvetica Neue"/>
                <a:cs typeface="Helvetica Neue"/>
                <a:sym typeface="Helvetica Neue"/>
              </a:rPr>
              <a:t>feasibility </a:t>
            </a:r>
            <a:r>
              <a:rPr lang="en-US" sz="2400" dirty="0">
                <a:solidFill>
                  <a:schemeClr val="dk1"/>
                </a:solidFill>
                <a:latin typeface="Helvetica Neue"/>
                <a:ea typeface="Helvetica Neue"/>
                <a:cs typeface="Helvetica Neue"/>
                <a:sym typeface="Helvetica Neue"/>
              </a:rPr>
              <a:t>of setup</a:t>
            </a:r>
            <a:endParaRPr sz="24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24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400" dirty="0">
                <a:solidFill>
                  <a:schemeClr val="dk1"/>
                </a:solidFill>
                <a:latin typeface="Helvetica Neue"/>
                <a:ea typeface="Helvetica Neue"/>
                <a:cs typeface="Helvetica Neue"/>
                <a:sym typeface="Helvetica Neue"/>
              </a:rPr>
              <a:t>But precise calculations are hard because</a:t>
            </a:r>
            <a:endParaRPr sz="24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2400" b="1" dirty="0">
                <a:solidFill>
                  <a:schemeClr val="accent1"/>
                </a:solidFill>
                <a:latin typeface="Helvetica Neue"/>
                <a:ea typeface="Helvetica Neue"/>
                <a:cs typeface="Helvetica Neue"/>
                <a:sym typeface="Helvetica Neue"/>
              </a:rPr>
              <a:t>material properties are highly variable</a:t>
            </a:r>
            <a:r>
              <a:rPr lang="en-US" sz="2400" dirty="0">
                <a:solidFill>
                  <a:schemeClr val="dk1"/>
                </a:solidFill>
                <a:latin typeface="Helvetica Neue"/>
                <a:ea typeface="Helvetica Neue"/>
                <a:cs typeface="Helvetica Neue"/>
                <a:sym typeface="Helvetica Neue"/>
              </a:rPr>
              <a:t>!</a:t>
            </a:r>
            <a:endParaRPr sz="2400" dirty="0">
              <a:solidFill>
                <a:schemeClr val="dk1"/>
              </a:solidFill>
              <a:latin typeface="Helvetica Neue"/>
              <a:ea typeface="Helvetica Neue"/>
              <a:cs typeface="Helvetica Neue"/>
              <a:sym typeface="Helvetica Neu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00" fill="hold"/>
                                        <p:tgtEl>
                                          <p:spTgt spid="2"/>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8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8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8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9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8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23" repeatCount="indefinite" fill="remove" display="0">
                  <p:stCondLst>
                    <p:cond delay="indefinite"/>
                  </p:stCondLst>
                </p:cTn>
                <p:tgtEl>
                  <p:spTgt spid="2"/>
                </p:tgtEl>
              </p:cMediaNode>
            </p:video>
          </p:childTnLst>
        </p:cTn>
      </p:par>
    </p:tnLst>
  </p:timing>
</p:sld>
</file>

<file path=ppt/theme/theme1.xml><?xml version="1.0" encoding="utf-8"?>
<a:theme xmlns:a="http://schemas.openxmlformats.org/drawingml/2006/main" name="AccentBoxVTI">
  <a:themeElements>
    <a:clrScheme name="AnalogousFromDarkSeedLeftStep">
      <a:dk1>
        <a:srgbClr val="000000"/>
      </a:dk1>
      <a:lt1>
        <a:srgbClr val="FFFFFF"/>
      </a:lt1>
      <a:dk2>
        <a:srgbClr val="1B2830"/>
      </a:dk2>
      <a:lt2>
        <a:srgbClr val="F1F3F0"/>
      </a:lt2>
      <a:accent1>
        <a:srgbClr val="A529E7"/>
      </a:accent1>
      <a:accent2>
        <a:srgbClr val="5830D9"/>
      </a:accent2>
      <a:accent3>
        <a:srgbClr val="294BE7"/>
      </a:accent3>
      <a:accent4>
        <a:srgbClr val="1788D5"/>
      </a:accent4>
      <a:accent5>
        <a:srgbClr val="22BFBD"/>
      </a:accent5>
      <a:accent6>
        <a:srgbClr val="16C67A"/>
      </a:accent6>
      <a:hlink>
        <a:srgbClr val="3897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eory">
  <a:themeElements>
    <a:clrScheme name="AnalogousFromDarkSeedLeftStep">
      <a:dk1>
        <a:srgbClr val="000000"/>
      </a:dk1>
      <a:lt1>
        <a:srgbClr val="FFFFFF"/>
      </a:lt1>
      <a:dk2>
        <a:srgbClr val="1B2830"/>
      </a:dk2>
      <a:lt2>
        <a:srgbClr val="F1F3F0"/>
      </a:lt2>
      <a:accent1>
        <a:srgbClr val="A529E7"/>
      </a:accent1>
      <a:accent2>
        <a:srgbClr val="5830D9"/>
      </a:accent2>
      <a:accent3>
        <a:srgbClr val="294BE7"/>
      </a:accent3>
      <a:accent4>
        <a:srgbClr val="1788D5"/>
      </a:accent4>
      <a:accent5>
        <a:srgbClr val="22BFBD"/>
      </a:accent5>
      <a:accent6>
        <a:srgbClr val="16C67A"/>
      </a:accent6>
      <a:hlink>
        <a:srgbClr val="3897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202</TotalTime>
  <Words>4128</Words>
  <Application>Microsoft Office PowerPoint</Application>
  <PresentationFormat>Widescreen</PresentationFormat>
  <Paragraphs>443</Paragraphs>
  <Slides>24</Slides>
  <Notes>24</Notes>
  <HiddenSlides>0</HiddenSlides>
  <MMClips>2</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24</vt:i4>
      </vt:variant>
    </vt:vector>
  </HeadingPairs>
  <TitlesOfParts>
    <vt:vector size="31" baseType="lpstr">
      <vt:lpstr>Times New Roman</vt:lpstr>
      <vt:lpstr>Arial</vt:lpstr>
      <vt:lpstr>Calibri</vt:lpstr>
      <vt:lpstr>Avenir</vt:lpstr>
      <vt:lpstr>Helvetica Neue</vt:lpstr>
      <vt:lpstr>AccentBoxVTI</vt:lpstr>
      <vt:lpstr>Theory</vt:lpstr>
      <vt:lpstr>3D Printing of Multi-Material Hydrogels IIB Project Final Presentation, Division C Nanoscience Centre, University of Cambridge Senior Supervisor: Prof Shery Huang PhD Student Supervisor: Yaqi Sheng</vt:lpstr>
      <vt:lpstr>Presentation Outline</vt:lpstr>
      <vt:lpstr>Introduction</vt:lpstr>
      <vt:lpstr>Hydrogels Crosslinked biopolymers swell in water to form a solid structure</vt:lpstr>
      <vt:lpstr>Biocompatible Actuation of Hydrogels True biocompatibility requires homeostasis</vt:lpstr>
      <vt:lpstr>3D Printing of Magnetic Hydrogels Implants that become part of a person’s natural tissues over time</vt:lpstr>
      <vt:lpstr>Theory</vt:lpstr>
      <vt:lpstr>Structural Analysis of Magnetic Fibres Beam theory with an additional contact force from the hydrogel</vt:lpstr>
      <vt:lpstr>Computational Modelling Captures the nonlinear magnetomechanical coupling</vt:lpstr>
      <vt:lpstr>Material Selection Stiffness-limited design, with many secondary constraints</vt:lpstr>
      <vt:lpstr>Materials and Methods</vt:lpstr>
      <vt:lpstr>Fibre Compositions Solvent + Polymer + Magnets</vt:lpstr>
      <vt:lpstr>Fibre Spinning Using a robot arm, syringe and spinning frame</vt:lpstr>
      <vt:lpstr>Hydrogel Compositions Gelatin/Alginate as a Self-Crosslinking UCST Hydrogel</vt:lpstr>
      <vt:lpstr>Testing the Magnetic Responsiveness Use an electromagnet and measure the deflection</vt:lpstr>
      <vt:lpstr>Results</vt:lpstr>
      <vt:lpstr>Best Compositions for Magnetic Fibres Need ~50% solid in fibre solution, with most compliant hydrogel</vt:lpstr>
      <vt:lpstr>Homogeneity of Fibre Dimensions Over the range of tested compositions, size was quite consistent </vt:lpstr>
      <vt:lpstr>Magnetic Deflection Tests A small contraction in length leads to much higher sensitivity</vt:lpstr>
      <vt:lpstr>Applications</vt:lpstr>
      <vt:lpstr>Applications of Soft Actuators Combines remote movement with biocompatibility</vt:lpstr>
      <vt:lpstr>Conclusions</vt:lpstr>
      <vt:lpstr>Key Takeaways from this Project Magnetic Hydrogels</vt:lpstr>
      <vt:lpstr>Thank You Q &amp; 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Lorcan Nicholls</dc:creator>
  <cp:lastModifiedBy>Lorcan Nicholls</cp:lastModifiedBy>
  <cp:revision>12</cp:revision>
  <dcterms:modified xsi:type="dcterms:W3CDTF">2024-06-03T13:09:44Z</dcterms:modified>
</cp:coreProperties>
</file>